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555" r:id="rId2"/>
    <p:sldId id="556" r:id="rId3"/>
    <p:sldId id="557" r:id="rId4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68" d="100"/>
          <a:sy n="68" d="100"/>
        </p:scale>
        <p:origin x="248" y="60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7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3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2023-03-22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867934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31.7 years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29.9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FC8E9-CCDF-48C8-95A9-9673442FCB14}"/>
              </a:ext>
            </a:extLst>
          </p:cNvPr>
          <p:cNvCxnSpPr>
            <a:cxnSpLocks/>
          </p:cNvCxnSpPr>
          <p:nvPr/>
        </p:nvCxnSpPr>
        <p:spPr>
          <a:xfrm flipH="1" flipV="1">
            <a:off x="6161202" y="4502294"/>
            <a:ext cx="620106" cy="55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C23ACF-D431-4D76-AAF0-E1C72F25DFAE}"/>
              </a:ext>
            </a:extLst>
          </p:cNvPr>
          <p:cNvCxnSpPr>
            <a:cxnSpLocks/>
          </p:cNvCxnSpPr>
          <p:nvPr/>
        </p:nvCxnSpPr>
        <p:spPr>
          <a:xfrm flipV="1">
            <a:off x="6781308" y="3909269"/>
            <a:ext cx="2873857" cy="1145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17381" y="3791395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7381" y="4193005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79303" y="3798018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1209" y="4202009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34357" y="3799041"/>
            <a:ext cx="1177798" cy="2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4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Insertion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155603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Thousand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317 years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5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 days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1898277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1898277" cy="969496"/>
              </a:xfrm>
              <a:prstGeom prst="rect">
                <a:avLst/>
              </a:prstGeom>
              <a:blipFill>
                <a:blip r:embed="rId5"/>
                <a:stretch>
                  <a:fillRect l="-2885" r="-2244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3FC8E9-CCDF-48C8-95A9-9673442FCB14}"/>
              </a:ext>
            </a:extLst>
          </p:cNvPr>
          <p:cNvCxnSpPr>
            <a:cxnSpLocks/>
          </p:cNvCxnSpPr>
          <p:nvPr/>
        </p:nvCxnSpPr>
        <p:spPr>
          <a:xfrm flipH="1" flipV="1">
            <a:off x="6161202" y="4502294"/>
            <a:ext cx="620106" cy="55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 years and 10 days, or 20 minutes 20 seconds.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C23ACF-D431-4D76-AAF0-E1C72F25DFAE}"/>
              </a:ext>
            </a:extLst>
          </p:cNvPr>
          <p:cNvCxnSpPr>
            <a:cxnSpLocks/>
          </p:cNvCxnSpPr>
          <p:nvPr/>
        </p:nvCxnSpPr>
        <p:spPr>
          <a:xfrm flipV="1">
            <a:off x="6781308" y="3909269"/>
            <a:ext cx="2873857" cy="1145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0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8019</TotalTime>
  <Words>410</Words>
  <Application>Microsoft Office PowerPoint</Application>
  <PresentationFormat>사용자 지정</PresentationFormat>
  <Paragraphs>100</Paragraphs>
  <Slides>3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D2Coding</vt:lpstr>
      <vt:lpstr>굴림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Helvetica</vt:lpstr>
      <vt:lpstr>Times New Roman</vt:lpstr>
      <vt:lpstr>Wingdings</vt:lpstr>
      <vt:lpstr>1_고려청자</vt:lpstr>
      <vt:lpstr>Asymptotic Analysis – Quiz </vt:lpstr>
      <vt:lpstr>Asymptotic Analysis</vt:lpstr>
      <vt:lpstr>Asymptotic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443</cp:revision>
  <dcterms:modified xsi:type="dcterms:W3CDTF">2023-03-22T06:42:07Z</dcterms:modified>
</cp:coreProperties>
</file>