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966" r:id="rId2"/>
    <p:sldId id="93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6" autoAdjust="0"/>
    <p:restoredTop sz="95097" autoAdjust="0"/>
  </p:normalViewPr>
  <p:slideViewPr>
    <p:cSldViewPr>
      <p:cViewPr varScale="1">
        <p:scale>
          <a:sx n="82" d="100"/>
          <a:sy n="82" d="100"/>
        </p:scale>
        <p:origin x="48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3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2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Exercise 1: </a:t>
            </a:r>
          </a:p>
          <a:p>
            <a:pPr lvl="1"/>
            <a:r>
              <a:rPr lang="en-US" altLang="ko-KR" dirty="0"/>
              <a:t>preorder Traversal(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LR ): </a:t>
            </a:r>
          </a:p>
          <a:p>
            <a:pPr lvl="1"/>
            <a:r>
              <a:rPr lang="en-US" altLang="ko-KR" dirty="0"/>
              <a:t>inorder traversal(L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R )   :  </a:t>
            </a:r>
          </a:p>
          <a:p>
            <a:pPr lvl="1"/>
            <a:r>
              <a:rPr lang="en-US" altLang="ko-KR" dirty="0" err="1"/>
              <a:t>postorder</a:t>
            </a:r>
            <a:r>
              <a:rPr lang="en-US" altLang="ko-KR" dirty="0"/>
              <a:t> traversal(LR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): 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Level Order traversal :      </a:t>
            </a:r>
          </a:p>
          <a:p>
            <a:pPr lvl="1"/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traversals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27" name="Group 1028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87488" y="3068960"/>
            <a:ext cx="1752600" cy="2057400"/>
            <a:chOff x="3792" y="1728"/>
            <a:chExt cx="1104" cy="1296"/>
          </a:xfrm>
        </p:grpSpPr>
        <p:sp>
          <p:nvSpPr>
            <p:cNvPr id="28" name="Oval 1029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93" y="1728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+</a:t>
              </a:r>
            </a:p>
          </p:txBody>
        </p:sp>
        <p:cxnSp>
          <p:nvCxnSpPr>
            <p:cNvPr id="29" name="AutoShape 1030"/>
            <p:cNvCxnSpPr>
              <a:cxnSpLocks noChangeShapeType="1"/>
              <a:stCxn id="28" idx="3"/>
              <a:endCxn id="31" idx="0"/>
            </p:cNvCxnSpPr>
            <p:nvPr>
              <p:custDataLst>
                <p:tags r:id="rId3"/>
              </p:custDataLst>
            </p:nvPr>
          </p:nvCxnSpPr>
          <p:spPr bwMode="auto">
            <a:xfrm flipH="1">
              <a:off x="4128" y="1968"/>
              <a:ext cx="207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1031"/>
            <p:cNvCxnSpPr>
              <a:cxnSpLocks noChangeShapeType="1"/>
              <a:stCxn id="28" idx="5"/>
              <a:endCxn id="50" idx="0"/>
            </p:cNvCxnSpPr>
            <p:nvPr>
              <p:custDataLst>
                <p:tags r:id="rId4"/>
              </p:custDataLst>
            </p:nvPr>
          </p:nvCxnSpPr>
          <p:spPr bwMode="auto">
            <a:xfrm>
              <a:off x="4539" y="1968"/>
              <a:ext cx="213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Oval 10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84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*</a:t>
              </a:r>
            </a:p>
          </p:txBody>
        </p:sp>
        <p:sp>
          <p:nvSpPr>
            <p:cNvPr id="32" name="Oval 1033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92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3" name="Oval 10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76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4</a:t>
              </a:r>
            </a:p>
          </p:txBody>
        </p:sp>
        <p:cxnSp>
          <p:nvCxnSpPr>
            <p:cNvPr id="48" name="AutoShape 1035"/>
            <p:cNvCxnSpPr>
              <a:cxnSpLocks noChangeShapeType="1"/>
              <a:stCxn id="31" idx="5"/>
              <a:endCxn id="3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230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036"/>
            <p:cNvCxnSpPr>
              <a:cxnSpLocks noChangeShapeType="1"/>
              <a:stCxn id="31" idx="3"/>
              <a:endCxn id="32" idx="0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3936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" name="Oval 1037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08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Exercise 2: </a:t>
            </a:r>
          </a:p>
          <a:p>
            <a:pPr lvl="1"/>
            <a:r>
              <a:rPr lang="en-US" altLang="ko-KR" dirty="0" smtClean="0"/>
              <a:t>preorder(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 smtClean="0"/>
              <a:t>LR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inorder</a:t>
            </a:r>
            <a:r>
              <a:rPr lang="en-US" altLang="ko-KR" dirty="0" smtClean="0"/>
              <a:t>(L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 smtClean="0"/>
              <a:t>R </a:t>
            </a:r>
            <a:r>
              <a:rPr lang="en-US" altLang="ko-KR" dirty="0"/>
              <a:t>)   </a:t>
            </a:r>
          </a:p>
          <a:p>
            <a:pPr lvl="1"/>
            <a:r>
              <a:rPr lang="en-US" altLang="ko-KR" dirty="0" err="1" smtClean="0"/>
              <a:t>postorder</a:t>
            </a:r>
            <a:r>
              <a:rPr lang="en-US" altLang="ko-KR" dirty="0" smtClean="0"/>
              <a:t>(LR</a:t>
            </a:r>
            <a:r>
              <a:rPr lang="en-US" altLang="ko-KR" dirty="0" smtClean="0">
                <a:solidFill>
                  <a:srgbClr val="C00000"/>
                </a:solidFill>
              </a:rPr>
              <a:t>V</a:t>
            </a:r>
            <a:r>
              <a:rPr lang="en-US" altLang="ko-KR" dirty="0"/>
              <a:t>)</a:t>
            </a:r>
          </a:p>
          <a:p>
            <a:pPr lvl="1"/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traversals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003732" y="2879354"/>
            <a:ext cx="3108492" cy="3044573"/>
            <a:chOff x="2495600" y="3624787"/>
            <a:chExt cx="3108492" cy="3044573"/>
          </a:xfrm>
        </p:grpSpPr>
        <p:sp>
          <p:nvSpPr>
            <p:cNvPr id="29" name="타원 28"/>
            <p:cNvSpPr/>
            <p:nvPr/>
          </p:nvSpPr>
          <p:spPr>
            <a:xfrm>
              <a:off x="3000555" y="4272859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1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160795" y="492093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666361" y="4319724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9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856031" y="3624787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7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454691" y="492093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3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4109189" y="4905810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8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896264" y="5569003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5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002887" y="5569003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2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495600" y="4920568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0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3387023" y="3905057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2795891" y="4647136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5004531" y="4706084"/>
              <a:ext cx="253330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3325189" y="4673890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3312269" y="5305064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4460422" y="4660544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3786108" y="5330307"/>
              <a:ext cx="201263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4219481" y="3977065"/>
              <a:ext cx="477533" cy="436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5162946" y="493888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10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431704" y="6238626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4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>
              <a:off x="3756227" y="5949238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7D09CC-583C-4754-A99B-7DCF86D8EC94}"/>
                </a:ext>
              </a:extLst>
            </p:cNvPr>
            <p:cNvSpPr/>
            <p:nvPr/>
          </p:nvSpPr>
          <p:spPr>
            <a:xfrm>
              <a:off x="4322930" y="6237969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6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208222E-B223-4E07-B623-063664F7CD6E}"/>
                </a:ext>
              </a:extLst>
            </p:cNvPr>
            <p:cNvCxnSpPr/>
            <p:nvPr/>
          </p:nvCxnSpPr>
          <p:spPr>
            <a:xfrm>
              <a:off x="4239591" y="5972603"/>
              <a:ext cx="201263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8554602" y="2831332"/>
            <a:ext cx="3030332" cy="2253656"/>
            <a:chOff x="8105300" y="3379508"/>
            <a:chExt cx="3372629" cy="2508222"/>
          </a:xfrm>
        </p:grpSpPr>
        <p:cxnSp>
          <p:nvCxnSpPr>
            <p:cNvPr id="62" name="직선 화살표 연결선 61"/>
            <p:cNvCxnSpPr/>
            <p:nvPr/>
          </p:nvCxnSpPr>
          <p:spPr>
            <a:xfrm flipH="1">
              <a:off x="9120336" y="3651034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8529204" y="4393113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10737844" y="4452061"/>
              <a:ext cx="253330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9058502" y="4419867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endCxn id="81" idx="7"/>
            </p:cNvCxnSpPr>
            <p:nvPr/>
          </p:nvCxnSpPr>
          <p:spPr>
            <a:xfrm flipH="1">
              <a:off x="9065808" y="5145758"/>
              <a:ext cx="183235" cy="232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10193735" y="4406521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85" idx="5"/>
            </p:cNvCxnSpPr>
            <p:nvPr/>
          </p:nvCxnSpPr>
          <p:spPr>
            <a:xfrm>
              <a:off x="9627847" y="5124179"/>
              <a:ext cx="169948" cy="2725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9952794" y="3723042"/>
              <a:ext cx="437749" cy="369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10854754" y="5061554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/>
            <p:nvPr/>
          </p:nvGrpSpPr>
          <p:grpSpPr>
            <a:xfrm>
              <a:off x="10430326" y="5352214"/>
              <a:ext cx="518408" cy="535516"/>
              <a:chOff x="3101005" y="5580499"/>
              <a:chExt cx="518408" cy="535516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30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9501666" y="3379508"/>
              <a:ext cx="518408" cy="535516"/>
              <a:chOff x="3101005" y="5580499"/>
              <a:chExt cx="518408" cy="535516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0340418" y="3981582"/>
              <a:ext cx="518408" cy="535516"/>
              <a:chOff x="3101005" y="5580499"/>
              <a:chExt cx="518408" cy="535516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29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10959521" y="4599396"/>
              <a:ext cx="518408" cy="535516"/>
              <a:chOff x="3101005" y="5580499"/>
              <a:chExt cx="518408" cy="535516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35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9824701" y="4667088"/>
              <a:ext cx="518408" cy="535516"/>
              <a:chOff x="3101005" y="5580499"/>
              <a:chExt cx="518408" cy="53551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666950" y="4015962"/>
              <a:ext cx="518408" cy="535516"/>
              <a:chOff x="3101005" y="5580499"/>
              <a:chExt cx="518408" cy="535516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8105300" y="4668062"/>
              <a:ext cx="518408" cy="535516"/>
              <a:chOff x="3101005" y="5580499"/>
              <a:chExt cx="518408" cy="53551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193453" y="5700922"/>
                <a:ext cx="332196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7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9185358" y="4667088"/>
              <a:ext cx="518408" cy="535516"/>
              <a:chOff x="3101005" y="5580499"/>
              <a:chExt cx="518408" cy="535516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9656096" y="5343378"/>
              <a:ext cx="518408" cy="535516"/>
              <a:chOff x="3101005" y="5580499"/>
              <a:chExt cx="518408" cy="535516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17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569734" y="5294116"/>
              <a:ext cx="581187" cy="575943"/>
              <a:chOff x="3101005" y="5580499"/>
              <a:chExt cx="518408" cy="53551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154903" y="5700922"/>
                <a:ext cx="409297" cy="350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101" name="Picture 2" descr="https://upload.wikimedia.org/wikipedia/commons/thumb/d/dc/Sorted_binary_tree_ALL.svg/281px-Sorted_binary_tree_AL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857" y="2631317"/>
            <a:ext cx="3078975" cy="262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직사각형 110"/>
          <p:cNvSpPr/>
          <p:nvPr/>
        </p:nvSpPr>
        <p:spPr>
          <a:xfrm>
            <a:off x="5802683" y="1198060"/>
            <a:ext cx="2737429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802683" y="1574625"/>
            <a:ext cx="2748678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0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802684" y="1939663"/>
            <a:ext cx="2748677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0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683003" y="1201832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25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694252" y="1578397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694252" y="1943434"/>
            <a:ext cx="3018372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Century Gothic" panose="020B0502020202020204" pitchFamily="34" charset="0"/>
              </a:rPr>
              <a:t>7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45490" y="1196752"/>
            <a:ext cx="2607674" cy="33986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F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045490" y="1573319"/>
            <a:ext cx="2607673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A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052621" y="1927941"/>
            <a:ext cx="2616133" cy="33855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A </a:t>
            </a:r>
            <a:endParaRPr lang="ko-KR" alt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02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16341</TotalTime>
  <Words>71</Words>
  <Application>Microsoft Office PowerPoint</Application>
  <PresentationFormat>와이드스크린</PresentationFormat>
  <Paragraphs>54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HY견명조</vt:lpstr>
      <vt:lpstr>맑은 고딕</vt:lpstr>
      <vt:lpstr>바탕체</vt:lpstr>
      <vt:lpstr>Arial Rounded MT Bold</vt:lpstr>
      <vt:lpstr>Century Gothic</vt:lpstr>
      <vt:lpstr>Wingdings</vt:lpstr>
      <vt:lpstr>고려청자</vt:lpstr>
      <vt:lpstr>Binary tree traversals </vt:lpstr>
      <vt:lpstr>Binary tree traversals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999</cp:revision>
  <dcterms:created xsi:type="dcterms:W3CDTF">2014-02-12T09:15:05Z</dcterms:created>
  <dcterms:modified xsi:type="dcterms:W3CDTF">2023-10-30T02:45:09Z</dcterms:modified>
</cp:coreProperties>
</file>