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738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41" autoAdjust="0"/>
    <p:restoredTop sz="94342" autoAdjust="0"/>
  </p:normalViewPr>
  <p:slideViewPr>
    <p:cSldViewPr snapToGrid="0" showGuides="1">
      <p:cViewPr varScale="1">
        <p:scale>
          <a:sx n="62" d="100"/>
          <a:sy n="62" d="100"/>
        </p:scale>
        <p:origin x="52" y="66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4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Queue Variations: Circular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Consolas" panose="020B0609020204030204" pitchFamily="49" charset="0"/>
              </a:rPr>
              <a:t>int </a:t>
            </a:r>
            <a:r>
              <a:rPr lang="en-US" altLang="ko-KR" sz="1800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queue q = </a:t>
            </a:r>
            <a:r>
              <a:rPr lang="en-US" altLang="ko-KR" sz="1800" dirty="0" err="1">
                <a:latin typeface="Consolas" panose="020B0609020204030204" pitchFamily="49" charset="0"/>
              </a:rPr>
              <a:t>newQueue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dequeue(q); 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   enqueue(q</a:t>
            </a:r>
            <a:r>
              <a:rPr lang="en-US" altLang="ko-KR" sz="1800" dirty="0">
                <a:latin typeface="Consolas" panose="020B0609020204030204" pitchFamily="49" charset="0"/>
              </a:rPr>
              <a:t>, 1);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800" dirty="0" smtClean="0"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latin typeface="Consolas" panose="020B0609020204030204" pitchFamily="49" charset="0"/>
              </a:rPr>
              <a:t>int </a:t>
            </a:r>
            <a:r>
              <a:rPr lang="en-US" altLang="ko-KR" sz="1800" dirty="0" err="1">
                <a:latin typeface="Consolas" panose="020B0609020204030204" pitchFamily="49" charset="0"/>
              </a:rPr>
              <a:t>elem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dequeue</a:t>
            </a:r>
            <a:r>
              <a:rPr lang="en-US" altLang="ko-KR" sz="18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if </a:t>
            </a:r>
            <a:r>
              <a:rPr lang="en-US" altLang="ko-KR" sz="1800" dirty="0" smtClean="0">
                <a:latin typeface="Consolas" panose="020B0609020204030204" pitchFamily="49" charset="0"/>
              </a:rPr>
              <a:t>(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elem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!= -1)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800" dirty="0" err="1">
                <a:latin typeface="Consolas" panose="020B0609020204030204" pitchFamily="49" charset="0"/>
              </a:rPr>
              <a:t>dequeued</a:t>
            </a:r>
            <a:r>
              <a:rPr lang="en-US" altLang="ko-KR" sz="1800" dirty="0">
                <a:latin typeface="Consolas" panose="020B0609020204030204" pitchFamily="49" charset="0"/>
              </a:rPr>
              <a:t>: " &lt;&lt; </a:t>
            </a:r>
            <a:r>
              <a:rPr lang="en-US" altLang="ko-KR" sz="1800" dirty="0" err="1">
                <a:latin typeface="Consolas" panose="020B0609020204030204" pitchFamily="49" charset="0"/>
              </a:rPr>
              <a:t>elem</a:t>
            </a:r>
            <a:r>
              <a:rPr lang="en-US" altLang="ko-KR" sz="1800" dirty="0">
                <a:latin typeface="Consolas" panose="020B0609020204030204" pitchFamily="49" charset="0"/>
              </a:rPr>
              <a:t> &lt;&lt; endl</a:t>
            </a:r>
            <a:r>
              <a:rPr lang="en-US" altLang="ko-KR" sz="1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   display(q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enqueue(q, 8); 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smtClean="0">
                <a:latin typeface="Consolas" panose="020B0609020204030204" pitchFamily="49" charset="0"/>
              </a:rPr>
              <a:t>   dequeue(q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return 0</a:t>
            </a:r>
            <a:r>
              <a:rPr lang="en-US" altLang="ko-KR" sz="18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7983" y="5075262"/>
            <a:ext cx="6869825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Quiz: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How many failures occurred?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At the end of running this main(),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(1) draw a diagram that shows the status of queue items as well as the locations of front and rear.</a:t>
            </a:r>
            <a:br>
              <a:rPr lang="en-US" altLang="ko-KR" dirty="0" smtClean="0"/>
            </a:br>
            <a:r>
              <a:rPr lang="en-US" altLang="ko-KR" dirty="0" smtClean="0"/>
              <a:t>(2) write elements in the queue from front to rear.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240308" y="3277825"/>
            <a:ext cx="2857500" cy="1703106"/>
            <a:chOff x="6653519" y="5010528"/>
            <a:chExt cx="2857500" cy="1703106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7599509" y="501052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6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11376</TotalTime>
  <Words>178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Arial Nova</vt:lpstr>
      <vt:lpstr>굴림</vt:lpstr>
      <vt:lpstr>나눔고딕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1_고려청자</vt:lpstr>
      <vt:lpstr>Queue Variations: Circular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600</cp:revision>
  <dcterms:modified xsi:type="dcterms:W3CDTF">2022-09-29T16:32:39Z</dcterms:modified>
</cp:coreProperties>
</file>