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4"/>
  </p:notesMasterIdLst>
  <p:handoutMasterIdLst>
    <p:handoutMasterId r:id="rId5"/>
  </p:handoutMasterIdLst>
  <p:sldIdLst>
    <p:sldId id="754" r:id="rId2"/>
    <p:sldId id="756" r:id="rId3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4342" autoAdjust="0"/>
  </p:normalViewPr>
  <p:slideViewPr>
    <p:cSldViewPr snapToGrid="0" showGuides="1">
      <p:cViewPr varScale="1">
        <p:scale>
          <a:sx n="65" d="100"/>
          <a:sy n="65" d="100"/>
        </p:scale>
        <p:origin x="848" y="64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2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g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651" y="5214305"/>
            <a:ext cx="10598430" cy="710552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1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024255" y="2261937"/>
            <a:ext cx="4788824" cy="996675"/>
          </a:xfrm>
        </p:spPr>
        <p:txBody>
          <a:bodyPr>
            <a:normAutofit/>
          </a:bodyPr>
          <a:lstStyle>
            <a:lvl1pPr>
              <a:defRPr sz="240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234787" y="6790174"/>
            <a:ext cx="1125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idebtor@gmail.com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, Data Structures, CSEE Dept., Handong Global University</a:t>
            </a:r>
            <a:endParaRPr lang="ko-KR" altLang="en-US" sz="1600" b="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24255" y="3377184"/>
            <a:ext cx="4788824" cy="295046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 marL="1463085" indent="0">
              <a:buNone/>
              <a:defRPr sz="1800">
                <a:latin typeface="Century Gothic" panose="020B0502020202020204" pitchFamily="34" charset="0"/>
              </a:defRPr>
            </a:lvl4pPr>
            <a:lvl5pPr marL="1950781" indent="0">
              <a:buNone/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31937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92500" lnSpcReduction="2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Data   Structures </a:t>
            </a:r>
          </a:p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C++ for C Coders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kumimoji="0" lang="en-US" altLang="ko-KR" sz="1600" b="0" i="0" u="none" strike="noStrike" kern="1200" cap="none" spc="-200" normalizeH="0" baseline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ea typeface="나눔고딕" panose="020D0604000000000000" pitchFamily="50" charset="-127"/>
              <a:cs typeface="+mj-cs"/>
              <a:sym typeface="맑은 고딕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김영섭 교수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8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8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0" y="1209191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Arial Nova" panose="020B0504020202020204" pitchFamily="34" charset="0"/>
              </a:defRPr>
            </a:lvl1pPr>
            <a:lvl2pPr>
              <a:defRPr sz="2000">
                <a:latin typeface="Arial Nova" panose="020B0504020202020204" pitchFamily="34" charset="0"/>
              </a:defRPr>
            </a:lvl2pPr>
            <a:lvl3pPr>
              <a:defRPr sz="1800">
                <a:latin typeface="Arial Nova" panose="020B0504020202020204" pitchFamily="34" charset="0"/>
              </a:defRPr>
            </a:lvl3pPr>
            <a:lvl4pPr>
              <a:defRPr sz="1800">
                <a:latin typeface="Arial Nova" panose="020B0504020202020204" pitchFamily="34" charset="0"/>
              </a:defRPr>
            </a:lvl4pPr>
            <a:lvl5pPr>
              <a:defRPr sz="1800">
                <a:latin typeface="Arial Nova" panose="020B05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ACAF60F-A660-4621-9565-63F5DA6F7B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267" y="380978"/>
            <a:ext cx="11900268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Century Gothic" panose="020B0502020202020204" pitchFamily="34" charset="0"/>
                <a:ea typeface="나눔고딕" panose="020D0604000000000000" pitchFamily="50" charset="-127"/>
              </a:defRPr>
            </a:lvl1pPr>
          </a:lstStyle>
          <a:p>
            <a:r>
              <a:rPr kumimoji="0" lang="en-US" altLang="ko-KR" dirty="0"/>
              <a:t>Master Slide Title Editing </a:t>
            </a:r>
            <a:r>
              <a:rPr kumimoji="0" lang="ko-KR" altLang="en-US" dirty="0"/>
              <a:t>편집</a:t>
            </a:r>
            <a:endParaRPr kumimoji="0" 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07AD4E-1A1C-4C4B-9A3E-768DA3F72FBD}"/>
              </a:ext>
            </a:extLst>
          </p:cNvPr>
          <p:cNvCxnSpPr>
            <a:cxnSpLocks/>
          </p:cNvCxnSpPr>
          <p:nvPr userDrawn="1"/>
        </p:nvCxnSpPr>
        <p:spPr>
          <a:xfrm>
            <a:off x="552266" y="1088571"/>
            <a:ext cx="11900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22D5-B1F4-4BC8-B1ED-9E1FF147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1" y="292947"/>
            <a:ext cx="11968478" cy="550035"/>
          </a:xfrm>
        </p:spPr>
        <p:txBody>
          <a:bodyPr>
            <a:normAutofit/>
          </a:bodyPr>
          <a:lstStyle>
            <a:lvl1pPr algn="l">
              <a:defRPr sz="2800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19E9C-AE58-46E3-99AA-53D46DD1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1" y="910789"/>
            <a:ext cx="11968478" cy="586931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AE486-03AD-4948-A7E0-08D9D11C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4E6CC-59F1-4218-9B67-3A1E2197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67F2F-E1FE-466A-B0C8-E86656B7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5292DF6F-3DA5-4765-A844-0D90919D909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876885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0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 b="1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2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ko-KR" dirty="0"/>
              <a:t>Infix to Postfix Conversion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Quiz 1: </a:t>
            </a:r>
            <a:r>
              <a:rPr lang="en-US" altLang="ko-KR" dirty="0">
                <a:latin typeface="Century Gothic" panose="020B0502020202020204" pitchFamily="34" charset="0"/>
              </a:rPr>
              <a:t>A * (B + C * D) + E</a:t>
            </a:r>
            <a:endParaRPr lang="ko-KR" altLang="en-US" dirty="0">
              <a:latin typeface="Century Gothic" panose="020B0502020202020204" pitchFamily="34" charset="0"/>
            </a:endParaRPr>
          </a:p>
          <a:p>
            <a:endParaRPr lang="en-US" altLang="ko-K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13598" y="941010"/>
            <a:ext cx="5273041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Operands are output immediately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Push "(" always and operators in general.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For ")", pop until "(". Discard "(" and ")".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For higher precedence operator, push it.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For lower or equal precedence operator, pop them until "(" and push it.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DF6F-3DA5-4765-A844-0D90919D9092}" type="slidenum">
              <a:rPr lang="en-US" altLang="ko-KR" smtClean="0"/>
              <a:pPr/>
              <a:t>1</a:t>
            </a:fld>
            <a:endParaRPr lang="en-US" altLang="ko-KR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327056"/>
              </p:ext>
            </p:extLst>
          </p:nvPr>
        </p:nvGraphicFramePr>
        <p:xfrm>
          <a:off x="518160" y="1818173"/>
          <a:ext cx="6695439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712">
                  <a:extLst>
                    <a:ext uri="{9D8B030D-6E8A-4147-A177-3AD203B41FA5}">
                      <a16:colId xmlns:a16="http://schemas.microsoft.com/office/drawing/2014/main" val="4284928796"/>
                    </a:ext>
                  </a:extLst>
                </a:gridCol>
                <a:gridCol w="563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3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861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in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stack(bottom</a:t>
                      </a:r>
                      <a:r>
                        <a:rPr lang="en-US" altLang="ko-KR" sz="1800" baseline="0" dirty="0">
                          <a:latin typeface="Consolas" panose="020B0609020204030204" pitchFamily="49" charset="0"/>
                        </a:rPr>
                        <a:t> to top)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postfix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C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 ( +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altLang="ko-KR" sz="1800" baseline="0" dirty="0">
                          <a:latin typeface="Consolas" panose="020B0609020204030204" pitchFamily="49" charset="0"/>
                        </a:rPr>
                        <a:t> B C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8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9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10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11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12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81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ko-KR" dirty="0"/>
              <a:t>Infix to Postfix Conversion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Quiz 2: </a:t>
            </a:r>
            <a:r>
              <a:rPr lang="pt-BR" altLang="ko-KR" b="1" dirty="0" smtClean="0"/>
              <a:t>A </a:t>
            </a:r>
            <a:r>
              <a:rPr lang="pt-BR" altLang="ko-KR" b="1" dirty="0"/>
              <a:t>+ (B * C - (D/E^F ) * G) * H</a:t>
            </a:r>
          </a:p>
          <a:p>
            <a:r>
              <a:rPr lang="en-US" altLang="ko-KR" sz="2000" dirty="0">
                <a:latin typeface="Century Gothic" panose="020B0502020202020204" pitchFamily="34" charset="0"/>
              </a:rPr>
              <a:t>where ^ is an exponential operator.</a:t>
            </a:r>
            <a:endParaRPr lang="ko-KR" altLang="en-US" sz="2000" dirty="0">
              <a:latin typeface="Century Gothic" panose="020B050202020202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42113"/>
              </p:ext>
            </p:extLst>
          </p:nvPr>
        </p:nvGraphicFramePr>
        <p:xfrm>
          <a:off x="6064074" y="113095"/>
          <a:ext cx="6653875" cy="70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449">
                  <a:extLst>
                    <a:ext uri="{9D8B030D-6E8A-4147-A177-3AD203B41FA5}">
                      <a16:colId xmlns:a16="http://schemas.microsoft.com/office/drawing/2014/main" val="4284928796"/>
                    </a:ext>
                  </a:extLst>
                </a:gridCol>
                <a:gridCol w="559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9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in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stack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postfix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+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+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(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(</a:t>
                      </a:r>
                      <a:endParaRPr kumimoji="0" lang="ko-KR" altLang="en-US" sz="16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16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B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A B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8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9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10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11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E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A B C * </a:t>
                      </a:r>
                      <a:r>
                        <a:rPr lang="ko-KR" altLang="en-US" sz="1600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baseline="0" dirty="0">
                          <a:latin typeface="Consolas" panose="020B0609020204030204" pitchFamily="49" charset="0"/>
                        </a:rPr>
                        <a:t>D E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12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13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656645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14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988097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15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919066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16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058069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17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429995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18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545691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19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92535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20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981282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8161" y="2623939"/>
            <a:ext cx="5189912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Operands are output immediately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Push "(" always and operators in general.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For ")", pop until "(". Discard "(" and ")".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For higher precedence operator, push it.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For lower or equal precedence operator, pop them until "(" and push it.</a:t>
            </a:r>
          </a:p>
        </p:txBody>
      </p:sp>
    </p:spTree>
    <p:extLst>
      <p:ext uri="{BB962C8B-B14F-4D97-AF65-F5344CB8AC3E}">
        <p14:creationId xmlns:p14="http://schemas.microsoft.com/office/powerpoint/2010/main" val="183131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8">
      <a:majorFont>
        <a:latin typeface="Century Gothic"/>
        <a:ea typeface="굴림"/>
        <a:cs typeface=""/>
      </a:majorFont>
      <a:minorFont>
        <a:latin typeface="Century Gothic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11387</TotalTime>
  <Words>207</Words>
  <Application>Microsoft Office PowerPoint</Application>
  <PresentationFormat>사용자 지정</PresentationFormat>
  <Paragraphs>73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4" baseType="lpstr">
      <vt:lpstr>Arial Nova</vt:lpstr>
      <vt:lpstr>굴림</vt:lpstr>
      <vt:lpstr>나눔고딕</vt:lpstr>
      <vt:lpstr>맑은 고딕</vt:lpstr>
      <vt:lpstr>바탕체</vt:lpstr>
      <vt:lpstr>Arial Rounded MT Bold</vt:lpstr>
      <vt:lpstr>Candara</vt:lpstr>
      <vt:lpstr>Century Gothic</vt:lpstr>
      <vt:lpstr>Consolas</vt:lpstr>
      <vt:lpstr>Helvetica</vt:lpstr>
      <vt:lpstr>Wingdings</vt:lpstr>
      <vt:lpstr>1_고려청자</vt:lpstr>
      <vt:lpstr>Infix to Postfix Conversion</vt:lpstr>
      <vt:lpstr>Infix to Postfix Conversion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Youngsup Kim</dc:creator>
  <cp:lastModifiedBy>User</cp:lastModifiedBy>
  <cp:revision>609</cp:revision>
  <dcterms:modified xsi:type="dcterms:W3CDTF">2023-03-30T12:26:31Z</dcterms:modified>
</cp:coreProperties>
</file>