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789" r:id="rId2"/>
    <p:sldId id="951" r:id="rId3"/>
    <p:sldId id="886" r:id="rId4"/>
    <p:sldId id="95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6" autoAdjust="0"/>
    <p:restoredTop sz="96344" autoAdjust="0"/>
  </p:normalViewPr>
  <p:slideViewPr>
    <p:cSldViewPr>
      <p:cViewPr varScale="1">
        <p:scale>
          <a:sx n="77" d="100"/>
          <a:sy n="77" d="100"/>
        </p:scale>
        <p:origin x="80" y="6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 dirty="0">
                <a:solidFill>
                  <a:schemeClr val="tx1"/>
                </a:solidFill>
                <a:effectLst/>
              </a:rPr>
              <a:t>Chapter 5 Tree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585239" y="3166110"/>
            <a:ext cx="4983369" cy="276606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25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75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42" indent="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57" indent="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tree</a:t>
            </a:r>
          </a:p>
          <a:p>
            <a:pPr lvl="1"/>
            <a:r>
              <a:rPr lang="en-US" altLang="ko-KR" dirty="0"/>
              <a:t>Definition and Properties</a:t>
            </a:r>
          </a:p>
          <a:p>
            <a:pPr lvl="1"/>
            <a:r>
              <a:rPr lang="en-US" altLang="ko-KR" dirty="0"/>
              <a:t>Traversal</a:t>
            </a:r>
          </a:p>
          <a:p>
            <a:pPr lvl="1"/>
            <a:r>
              <a:rPr lang="en-US" altLang="ko-KR" b="1" dirty="0"/>
              <a:t>Coding - Quizzes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search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Tree balancing</a:t>
            </a:r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40388" cy="5482134"/>
          </a:xfrm>
        </p:spPr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dirty="0"/>
              <a:t>Q1. What is the total number of the function calls to complete with the tree and how many returns </a:t>
            </a:r>
            <a:r>
              <a:rPr lang="en-US" altLang="ko-KR" sz="1800" dirty="0" smtClean="0"/>
              <a:t>from each </a:t>
            </a:r>
            <a:r>
              <a:rPr lang="en-US" altLang="ko-KR" sz="1800" dirty="0"/>
              <a:t>side </a:t>
            </a:r>
            <a:r>
              <a:rPr lang="en-US" altLang="ko-KR" sz="1800" dirty="0" smtClean="0"/>
              <a:t>of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the</a:t>
            </a:r>
            <a:r>
              <a:rPr lang="ko-KR" altLang="en-US" sz="1800" dirty="0"/>
              <a:t>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6?</a:t>
            </a:r>
          </a:p>
          <a:p>
            <a:endParaRPr lang="en-US" altLang="ko-KR" sz="1800" dirty="0"/>
          </a:p>
          <a:p>
            <a:r>
              <a:rPr lang="en-US" altLang="ko-KR" sz="1800" dirty="0"/>
              <a:t>Q2. Which node invokes the last function call? 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Q3. Which node finishes its size function call and returns size = 1 for the first time?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size()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702273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the number of nodes in the binary tree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size(tree node)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(empty(node))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size(node-&gt;left) + size(node-&gt;right) + 1;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2" name="직선 화살표 연결선 111"/>
              <p:cNvCxnSpPr>
                <a:stCxn id="106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>
                <a:endCxn id="104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endCxn id="110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stCxn id="105" idx="3"/>
                <a:endCxn id="108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endCxn id="109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/>
              <p:cNvCxnSpPr>
                <a:stCxn id="106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1" name="직사각형 100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7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25340" cy="5482134"/>
          </a:xfrm>
        </p:spPr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dirty="0"/>
          </a:p>
          <a:p>
            <a:r>
              <a:rPr lang="en-US" altLang="ko-KR" sz="1800" dirty="0"/>
              <a:t>Q1. What is the total number of the function call to complete with the tree below? </a:t>
            </a:r>
            <a:r>
              <a:rPr lang="en-US" altLang="ko-KR" sz="1800" b="1" dirty="0">
                <a:solidFill>
                  <a:srgbClr val="C00000"/>
                </a:solidFill>
              </a:rPr>
              <a:t/>
            </a:r>
            <a:br>
              <a:rPr lang="en-US" altLang="ko-KR" sz="1800" b="1" dirty="0">
                <a:solidFill>
                  <a:srgbClr val="C00000"/>
                </a:solidFill>
              </a:rPr>
            </a:br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dirty="0"/>
              <a:t>Q2. What is the return value of the 10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and 12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function call?  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endParaRPr lang="en-US" altLang="ko-KR" sz="1800" b="1" dirty="0"/>
          </a:p>
          <a:p>
            <a:r>
              <a:rPr lang="en-US" altLang="ko-KR" sz="1800" dirty="0"/>
              <a:t>Q3. What is the return value of the node 2? </a:t>
            </a: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</a:p>
          <a:p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height()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664552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the max depth of a tree.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// height = -1 for empty tree, 0 for root only tree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height(tree node)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(empty(node)) return -1;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int left  = height(node-&gt;left);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int right = height(node-&gt;right);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max(left, right) + 1;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99" name="그룹 98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1" name="직선 화살표 연결선 110"/>
              <p:cNvCxnSpPr>
                <a:stCxn id="105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endCxn id="103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>
                <a:endCxn id="109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stCxn id="104" idx="3"/>
                <a:endCxn id="107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endCxn id="108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stCxn id="105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그룹 118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0" name="직사각형 99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53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</a:t>
            </a:r>
            <a:r>
              <a:rPr lang="en-US" altLang="ko-KR" dirty="0" err="1"/>
              <a:t>containsBT</a:t>
            </a:r>
            <a:r>
              <a:rPr lang="en-US" altLang="ko-KR" dirty="0"/>
              <a:t>(), </a:t>
            </a:r>
            <a:r>
              <a:rPr lang="en-US" altLang="ko-KR" dirty="0" err="1"/>
              <a:t>findBT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808922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true if key is in a given binary tree, false otherwise.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bool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(tree root, int key)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(empty(root)) return 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(key == root-&gt;key) return true;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(root-&gt;left, key) ||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(root-&gt;right, key);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61" name="그룹 60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76" name="직선 화살표 연결선 75"/>
              <p:cNvCxnSpPr>
                <a:stCxn id="70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>
                <a:endCxn id="68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endCxn id="74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>
                <a:stCxn id="69" idx="3"/>
                <a:endCxn id="72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endCxn id="73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70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8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27051" y="827187"/>
            <a:ext cx="7141364" cy="5482134"/>
          </a:xfrm>
        </p:spPr>
        <p:txBody>
          <a:bodyPr>
            <a:no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800" dirty="0"/>
          </a:p>
          <a:p>
            <a:r>
              <a:rPr lang="en-US" altLang="ko-KR" sz="1800" dirty="0"/>
              <a:t>Q1: Which node invokes </a:t>
            </a:r>
            <a:r>
              <a:rPr lang="en-US" altLang="ko-KR" sz="1800" b="1" dirty="0" err="1">
                <a:latin typeface="Consolas" panose="020B0609020204030204" pitchFamily="49" charset="0"/>
              </a:rPr>
              <a:t>containsBT</a:t>
            </a:r>
            <a:r>
              <a:rPr lang="en-US" altLang="ko-KR" sz="1800" b="1" dirty="0">
                <a:latin typeface="Consolas" panose="020B0609020204030204" pitchFamily="49" charset="0"/>
              </a:rPr>
              <a:t>(root-&gt;right, key) </a:t>
            </a:r>
            <a:r>
              <a:rPr lang="en-US" altLang="ko-KR" sz="1800" dirty="0"/>
              <a:t>for the first time?  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Q2: Which node will invoke </a:t>
            </a:r>
            <a:r>
              <a:rPr lang="en-US" altLang="ko-KR" sz="1800" b="1" dirty="0">
                <a:latin typeface="Consolas" panose="020B0609020204030204" pitchFamily="49" charset="0"/>
              </a:rPr>
              <a:t>return false </a:t>
            </a:r>
            <a:r>
              <a:rPr lang="en-US" altLang="ko-KR" sz="1800" dirty="0"/>
              <a:t>for the first time?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Q3: How many function calls are made to reach the node </a:t>
            </a:r>
            <a:r>
              <a:rPr lang="en-US" altLang="ko-KR" sz="1800" b="1" dirty="0">
                <a:latin typeface="Consolas" panose="020B0609020204030204" pitchFamily="49" charset="0"/>
              </a:rPr>
              <a:t>key=5</a:t>
            </a:r>
            <a:r>
              <a:rPr lang="en-US" altLang="ko-KR" sz="1800" dirty="0"/>
              <a:t>?  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Q4: How many function calls still remain in the system stack to finish after key=5 is found and what are they?</a:t>
            </a:r>
            <a:br>
              <a:rPr lang="en-US" altLang="ko-KR" sz="1800" dirty="0"/>
            </a:b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65404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16913</TotalTime>
  <Words>400</Words>
  <Application>Microsoft Office PowerPoint</Application>
  <PresentationFormat>와이드스크린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HY견명조</vt:lpstr>
      <vt:lpstr>돋움</vt:lpstr>
      <vt:lpstr>맑은 고딕</vt:lpstr>
      <vt:lpstr>바탕체</vt:lpstr>
      <vt:lpstr>Arial Rounded MT Bold</vt:lpstr>
      <vt:lpstr>Century Gothic</vt:lpstr>
      <vt:lpstr>Consolas</vt:lpstr>
      <vt:lpstr>Wingdings</vt:lpstr>
      <vt:lpstr>고려청자</vt:lpstr>
      <vt:lpstr>Data Structures Chapter 5 Tree</vt:lpstr>
      <vt:lpstr>Operations: size()</vt:lpstr>
      <vt:lpstr>Operations: height()</vt:lpstr>
      <vt:lpstr>Operations: containsBT(), findBT()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1010</cp:revision>
  <dcterms:created xsi:type="dcterms:W3CDTF">2014-02-12T09:15:05Z</dcterms:created>
  <dcterms:modified xsi:type="dcterms:W3CDTF">2022-11-06T14:45:06Z</dcterms:modified>
</cp:coreProperties>
</file>