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88067" autoAdjust="0"/>
  </p:normalViewPr>
  <p:slideViewPr>
    <p:cSldViewPr snapToGrid="0" showGuides="1">
      <p:cViewPr varScale="1">
        <p:scale>
          <a:sx n="103" d="100"/>
          <a:sy n="103" d="100"/>
        </p:scale>
        <p:origin x="384" y="16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2023. 3. 23.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2023. 3. 23.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118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바탕체</vt:lpstr>
      <vt:lpstr>D2Coding</vt:lpstr>
      <vt:lpstr>맑은 고딕</vt:lpstr>
      <vt:lpstr>나눔고딕</vt:lpstr>
      <vt:lpstr>Arial Rounded MT Bold</vt:lpstr>
      <vt:lpstr>Cambria Math</vt:lpstr>
      <vt:lpstr>Candara</vt:lpstr>
      <vt:lpstr>Century Gothic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김성빈/22100113</cp:lastModifiedBy>
  <cp:revision>445</cp:revision>
  <dcterms:modified xsi:type="dcterms:W3CDTF">2023-03-23T10:24:09Z</dcterms:modified>
</cp:coreProperties>
</file>