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p:scale>
          <a:sx n="96" d="100"/>
          <a:sy n="96" d="100"/>
        </p:scale>
        <p:origin x="-77" y="-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CC55B2-7C74-4E0F-8F36-9B5F912C3684}"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4D68B-1442-4596-BA38-334B97C2B5E2}" type="slidenum">
              <a:rPr lang="en-US" smtClean="0"/>
              <a:t>‹#›</a:t>
            </a:fld>
            <a:endParaRPr lang="en-US"/>
          </a:p>
        </p:txBody>
      </p:sp>
    </p:spTree>
    <p:extLst>
      <p:ext uri="{BB962C8B-B14F-4D97-AF65-F5344CB8AC3E}">
        <p14:creationId xmlns:p14="http://schemas.microsoft.com/office/powerpoint/2010/main" val="2951450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CC55B2-7C74-4E0F-8F36-9B5F912C3684}"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4D68B-1442-4596-BA38-334B97C2B5E2}" type="slidenum">
              <a:rPr lang="en-US" smtClean="0"/>
              <a:t>‹#›</a:t>
            </a:fld>
            <a:endParaRPr lang="en-US"/>
          </a:p>
        </p:txBody>
      </p:sp>
    </p:spTree>
    <p:extLst>
      <p:ext uri="{BB962C8B-B14F-4D97-AF65-F5344CB8AC3E}">
        <p14:creationId xmlns:p14="http://schemas.microsoft.com/office/powerpoint/2010/main" val="1273191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CC55B2-7C74-4E0F-8F36-9B5F912C3684}"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4D68B-1442-4596-BA38-334B97C2B5E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23728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CC55B2-7C74-4E0F-8F36-9B5F912C3684}"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4D68B-1442-4596-BA38-334B97C2B5E2}" type="slidenum">
              <a:rPr lang="en-US" smtClean="0"/>
              <a:t>‹#›</a:t>
            </a:fld>
            <a:endParaRPr lang="en-US"/>
          </a:p>
        </p:txBody>
      </p:sp>
    </p:spTree>
    <p:extLst>
      <p:ext uri="{BB962C8B-B14F-4D97-AF65-F5344CB8AC3E}">
        <p14:creationId xmlns:p14="http://schemas.microsoft.com/office/powerpoint/2010/main" val="3973244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CC55B2-7C74-4E0F-8F36-9B5F912C3684}"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4D68B-1442-4596-BA38-334B97C2B5E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04801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CC55B2-7C74-4E0F-8F36-9B5F912C3684}"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4D68B-1442-4596-BA38-334B97C2B5E2}" type="slidenum">
              <a:rPr lang="en-US" smtClean="0"/>
              <a:t>‹#›</a:t>
            </a:fld>
            <a:endParaRPr lang="en-US"/>
          </a:p>
        </p:txBody>
      </p:sp>
    </p:spTree>
    <p:extLst>
      <p:ext uri="{BB962C8B-B14F-4D97-AF65-F5344CB8AC3E}">
        <p14:creationId xmlns:p14="http://schemas.microsoft.com/office/powerpoint/2010/main" val="2685121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CC55B2-7C74-4E0F-8F36-9B5F912C3684}"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4D68B-1442-4596-BA38-334B97C2B5E2}" type="slidenum">
              <a:rPr lang="en-US" smtClean="0"/>
              <a:t>‹#›</a:t>
            </a:fld>
            <a:endParaRPr lang="en-US"/>
          </a:p>
        </p:txBody>
      </p:sp>
    </p:spTree>
    <p:extLst>
      <p:ext uri="{BB962C8B-B14F-4D97-AF65-F5344CB8AC3E}">
        <p14:creationId xmlns:p14="http://schemas.microsoft.com/office/powerpoint/2010/main" val="2718769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CC55B2-7C74-4E0F-8F36-9B5F912C3684}"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4D68B-1442-4596-BA38-334B97C2B5E2}" type="slidenum">
              <a:rPr lang="en-US" smtClean="0"/>
              <a:t>‹#›</a:t>
            </a:fld>
            <a:endParaRPr lang="en-US"/>
          </a:p>
        </p:txBody>
      </p:sp>
    </p:spTree>
    <p:extLst>
      <p:ext uri="{BB962C8B-B14F-4D97-AF65-F5344CB8AC3E}">
        <p14:creationId xmlns:p14="http://schemas.microsoft.com/office/powerpoint/2010/main" val="344860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CC55B2-7C74-4E0F-8F36-9B5F912C3684}"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4D68B-1442-4596-BA38-334B97C2B5E2}" type="slidenum">
              <a:rPr lang="en-US" smtClean="0"/>
              <a:t>‹#›</a:t>
            </a:fld>
            <a:endParaRPr lang="en-US"/>
          </a:p>
        </p:txBody>
      </p:sp>
    </p:spTree>
    <p:extLst>
      <p:ext uri="{BB962C8B-B14F-4D97-AF65-F5344CB8AC3E}">
        <p14:creationId xmlns:p14="http://schemas.microsoft.com/office/powerpoint/2010/main" val="168770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CC55B2-7C74-4E0F-8F36-9B5F912C3684}"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4D68B-1442-4596-BA38-334B97C2B5E2}" type="slidenum">
              <a:rPr lang="en-US" smtClean="0"/>
              <a:t>‹#›</a:t>
            </a:fld>
            <a:endParaRPr lang="en-US"/>
          </a:p>
        </p:txBody>
      </p:sp>
    </p:spTree>
    <p:extLst>
      <p:ext uri="{BB962C8B-B14F-4D97-AF65-F5344CB8AC3E}">
        <p14:creationId xmlns:p14="http://schemas.microsoft.com/office/powerpoint/2010/main" val="628844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CC55B2-7C74-4E0F-8F36-9B5F912C3684}"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4D68B-1442-4596-BA38-334B97C2B5E2}" type="slidenum">
              <a:rPr lang="en-US" smtClean="0"/>
              <a:t>‹#›</a:t>
            </a:fld>
            <a:endParaRPr lang="en-US"/>
          </a:p>
        </p:txBody>
      </p:sp>
    </p:spTree>
    <p:extLst>
      <p:ext uri="{BB962C8B-B14F-4D97-AF65-F5344CB8AC3E}">
        <p14:creationId xmlns:p14="http://schemas.microsoft.com/office/powerpoint/2010/main" val="361309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CC55B2-7C74-4E0F-8F36-9B5F912C3684}" type="datetimeFigureOut">
              <a:rPr lang="en-US" smtClean="0"/>
              <a:t>5/11/2016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4D68B-1442-4596-BA38-334B97C2B5E2}" type="slidenum">
              <a:rPr lang="en-US" smtClean="0"/>
              <a:t>‹#›</a:t>
            </a:fld>
            <a:endParaRPr lang="en-US"/>
          </a:p>
        </p:txBody>
      </p:sp>
    </p:spTree>
    <p:extLst>
      <p:ext uri="{BB962C8B-B14F-4D97-AF65-F5344CB8AC3E}">
        <p14:creationId xmlns:p14="http://schemas.microsoft.com/office/powerpoint/2010/main" val="173788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CC55B2-7C74-4E0F-8F36-9B5F912C3684}" type="datetimeFigureOut">
              <a:rPr lang="en-US" smtClean="0"/>
              <a:t>5/11/2016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4D68B-1442-4596-BA38-334B97C2B5E2}" type="slidenum">
              <a:rPr lang="en-US" smtClean="0"/>
              <a:t>‹#›</a:t>
            </a:fld>
            <a:endParaRPr lang="en-US"/>
          </a:p>
        </p:txBody>
      </p:sp>
    </p:spTree>
    <p:extLst>
      <p:ext uri="{BB962C8B-B14F-4D97-AF65-F5344CB8AC3E}">
        <p14:creationId xmlns:p14="http://schemas.microsoft.com/office/powerpoint/2010/main" val="2148239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CC55B2-7C74-4E0F-8F36-9B5F912C3684}" type="datetimeFigureOut">
              <a:rPr lang="en-US" smtClean="0"/>
              <a:t>5/11/2016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4D68B-1442-4596-BA38-334B97C2B5E2}" type="slidenum">
              <a:rPr lang="en-US" smtClean="0"/>
              <a:t>‹#›</a:t>
            </a:fld>
            <a:endParaRPr lang="en-US"/>
          </a:p>
        </p:txBody>
      </p:sp>
    </p:spTree>
    <p:extLst>
      <p:ext uri="{BB962C8B-B14F-4D97-AF65-F5344CB8AC3E}">
        <p14:creationId xmlns:p14="http://schemas.microsoft.com/office/powerpoint/2010/main" val="534300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CC55B2-7C74-4E0F-8F36-9B5F912C3684}"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4D68B-1442-4596-BA38-334B97C2B5E2}" type="slidenum">
              <a:rPr lang="en-US" smtClean="0"/>
              <a:t>‹#›</a:t>
            </a:fld>
            <a:endParaRPr lang="en-US"/>
          </a:p>
        </p:txBody>
      </p:sp>
    </p:spTree>
    <p:extLst>
      <p:ext uri="{BB962C8B-B14F-4D97-AF65-F5344CB8AC3E}">
        <p14:creationId xmlns:p14="http://schemas.microsoft.com/office/powerpoint/2010/main" val="1694757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CC55B2-7C74-4E0F-8F36-9B5F912C3684}"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4D68B-1442-4596-BA38-334B97C2B5E2}" type="slidenum">
              <a:rPr lang="en-US" smtClean="0"/>
              <a:t>‹#›</a:t>
            </a:fld>
            <a:endParaRPr lang="en-US"/>
          </a:p>
        </p:txBody>
      </p:sp>
    </p:spTree>
    <p:extLst>
      <p:ext uri="{BB962C8B-B14F-4D97-AF65-F5344CB8AC3E}">
        <p14:creationId xmlns:p14="http://schemas.microsoft.com/office/powerpoint/2010/main" val="134609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ACC55B2-7C74-4E0F-8F36-9B5F912C3684}" type="datetimeFigureOut">
              <a:rPr lang="en-US" smtClean="0"/>
              <a:t>5/11/2016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04D68B-1442-4596-BA38-334B97C2B5E2}" type="slidenum">
              <a:rPr lang="en-US" smtClean="0"/>
              <a:t>‹#›</a:t>
            </a:fld>
            <a:endParaRPr lang="en-US"/>
          </a:p>
        </p:txBody>
      </p:sp>
    </p:spTree>
    <p:extLst>
      <p:ext uri="{BB962C8B-B14F-4D97-AF65-F5344CB8AC3E}">
        <p14:creationId xmlns:p14="http://schemas.microsoft.com/office/powerpoint/2010/main" val="23308382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Twitch API Project</a:t>
            </a:r>
            <a:endParaRPr lang="en-US" dirty="0"/>
          </a:p>
        </p:txBody>
      </p:sp>
      <p:sp>
        <p:nvSpPr>
          <p:cNvPr id="3" name="Subtitle 2"/>
          <p:cNvSpPr>
            <a:spLocks noGrp="1"/>
          </p:cNvSpPr>
          <p:nvPr>
            <p:ph type="subTitle" idx="1"/>
          </p:nvPr>
        </p:nvSpPr>
        <p:spPr/>
        <p:txBody>
          <a:bodyPr/>
          <a:lstStyle/>
          <a:p>
            <a:r>
              <a:rPr lang="en-US" dirty="0" smtClean="0"/>
              <a:t>Team 12: James Ballard, Justin Lee, Brandon Givens</a:t>
            </a:r>
            <a:endParaRPr lang="en-US" dirty="0"/>
          </a:p>
        </p:txBody>
      </p:sp>
    </p:spTree>
    <p:extLst>
      <p:ext uri="{BB962C8B-B14F-4D97-AF65-F5344CB8AC3E}">
        <p14:creationId xmlns:p14="http://schemas.microsoft.com/office/powerpoint/2010/main" val="1643087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Plan</a:t>
            </a:r>
            <a:endParaRPr lang="en-US" dirty="0"/>
          </a:p>
        </p:txBody>
      </p:sp>
      <p:sp>
        <p:nvSpPr>
          <p:cNvPr id="5" name="Content Placeholder 4"/>
          <p:cNvSpPr>
            <a:spLocks noGrp="1"/>
          </p:cNvSpPr>
          <p:nvPr>
            <p:ph idx="1"/>
          </p:nvPr>
        </p:nvSpPr>
        <p:spPr/>
        <p:txBody>
          <a:bodyPr/>
          <a:lstStyle/>
          <a:p>
            <a:r>
              <a:rPr lang="en-US" sz="2000" dirty="0" smtClean="0"/>
              <a:t>Step 1: Secure domain and hosting services for webpage (2 months)</a:t>
            </a:r>
          </a:p>
          <a:p>
            <a:pPr lvl="1"/>
            <a:r>
              <a:rPr lang="en-US" sz="2000" dirty="0" smtClean="0"/>
              <a:t>Choose domain name, determine hosting options, choose 1</a:t>
            </a:r>
          </a:p>
          <a:p>
            <a:r>
              <a:rPr lang="en-US" sz="2000" dirty="0" smtClean="0"/>
              <a:t>Step 2: Host extension on Chrome (1 month)</a:t>
            </a:r>
          </a:p>
          <a:p>
            <a:pPr lvl="1"/>
            <a:r>
              <a:rPr lang="en-US" sz="2000" dirty="0" smtClean="0"/>
              <a:t>Create developer count, pay fees, fill out necessary paperwork, publish extension</a:t>
            </a:r>
          </a:p>
          <a:p>
            <a:r>
              <a:rPr lang="en-US" sz="2000" dirty="0" smtClean="0"/>
              <a:t>Step 3: Secure copyright (11 months)</a:t>
            </a:r>
          </a:p>
          <a:p>
            <a:pPr lvl="1"/>
            <a:r>
              <a:rPr lang="en-US" sz="2000" dirty="0" smtClean="0"/>
              <a:t>Initiate copyright process, wait for process to complete</a:t>
            </a:r>
          </a:p>
          <a:p>
            <a:pPr lvl="1"/>
            <a:endParaRPr lang="en-US" dirty="0"/>
          </a:p>
        </p:txBody>
      </p:sp>
    </p:spTree>
    <p:extLst>
      <p:ext uri="{BB962C8B-B14F-4D97-AF65-F5344CB8AC3E}">
        <p14:creationId xmlns:p14="http://schemas.microsoft.com/office/powerpoint/2010/main" val="4185802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40803" y="358810"/>
            <a:ext cx="7381875" cy="2752725"/>
          </a:xfrm>
          <a:prstGeom prst="rect">
            <a:avLst/>
          </a:prstGeom>
        </p:spPr>
      </p:pic>
      <p:pic>
        <p:nvPicPr>
          <p:cNvPr id="6" name="Picture 5"/>
          <p:cNvPicPr>
            <a:picLocks noChangeAspect="1"/>
          </p:cNvPicPr>
          <p:nvPr/>
        </p:nvPicPr>
        <p:blipFill>
          <a:blip r:embed="rId3"/>
          <a:stretch>
            <a:fillRect/>
          </a:stretch>
        </p:blipFill>
        <p:spPr>
          <a:xfrm>
            <a:off x="613945" y="3310476"/>
            <a:ext cx="8658225" cy="2686050"/>
          </a:xfrm>
          <a:prstGeom prst="rect">
            <a:avLst/>
          </a:prstGeom>
        </p:spPr>
      </p:pic>
    </p:spTree>
    <p:extLst>
      <p:ext uri="{BB962C8B-B14F-4D97-AF65-F5344CB8AC3E}">
        <p14:creationId xmlns:p14="http://schemas.microsoft.com/office/powerpoint/2010/main" val="29841946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a:t>
            </a:r>
            <a:r>
              <a:rPr lang="en-US" dirty="0" smtClean="0"/>
              <a:t>Plan</a:t>
            </a:r>
            <a:endParaRPr lang="en-US" dirty="0"/>
          </a:p>
        </p:txBody>
      </p:sp>
      <p:sp>
        <p:nvSpPr>
          <p:cNvPr id="3" name="Content Placeholder 2"/>
          <p:cNvSpPr>
            <a:spLocks noGrp="1"/>
          </p:cNvSpPr>
          <p:nvPr>
            <p:ph idx="1"/>
          </p:nvPr>
        </p:nvSpPr>
        <p:spPr/>
        <p:txBody>
          <a:bodyPr>
            <a:normAutofit/>
          </a:bodyPr>
          <a:lstStyle/>
          <a:p>
            <a:r>
              <a:rPr lang="en-US" sz="2000" dirty="0" smtClean="0"/>
              <a:t>This product cannot be legally sold because it makes use of the Twitch API.</a:t>
            </a:r>
          </a:p>
          <a:p>
            <a:r>
              <a:rPr lang="en-US" sz="2000" dirty="0" smtClean="0"/>
              <a:t>So, to make any money, ads much be used or some sort of donation system put in place so that users can contribute if they feel like it.</a:t>
            </a:r>
          </a:p>
          <a:p>
            <a:r>
              <a:rPr lang="en-US" sz="2000" dirty="0" smtClean="0"/>
              <a:t>As a result, this product isn’t something we could make a living off of, but could maintain as a sort of hobby project.</a:t>
            </a:r>
            <a:endParaRPr lang="en-US" sz="2000" dirty="0"/>
          </a:p>
        </p:txBody>
      </p:sp>
    </p:spTree>
    <p:extLst>
      <p:ext uri="{BB962C8B-B14F-4D97-AF65-F5344CB8AC3E}">
        <p14:creationId xmlns:p14="http://schemas.microsoft.com/office/powerpoint/2010/main" val="17021925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Plan </a:t>
            </a:r>
            <a:r>
              <a:rPr lang="en-US" dirty="0" smtClean="0"/>
              <a:t>(</a:t>
            </a:r>
            <a:r>
              <a:rPr lang="en-US" dirty="0" err="1" smtClean="0"/>
              <a:t>cont</a:t>
            </a:r>
            <a:r>
              <a:rPr lang="en-US" dirty="0"/>
              <a:t>)</a:t>
            </a:r>
            <a:endParaRPr lang="en-US" dirty="0"/>
          </a:p>
        </p:txBody>
      </p:sp>
      <p:sp>
        <p:nvSpPr>
          <p:cNvPr id="3" name="Content Placeholder 2"/>
          <p:cNvSpPr>
            <a:spLocks noGrp="1"/>
          </p:cNvSpPr>
          <p:nvPr>
            <p:ph idx="1"/>
          </p:nvPr>
        </p:nvSpPr>
        <p:spPr/>
        <p:txBody>
          <a:bodyPr/>
          <a:lstStyle/>
          <a:p>
            <a:r>
              <a:rPr lang="en-US" dirty="0" smtClean="0"/>
              <a:t>The first order of business for maintenance would be finding some sort of web designer that would like to contribute to the project by making the webpage look better.</a:t>
            </a:r>
          </a:p>
          <a:p>
            <a:r>
              <a:rPr lang="en-US" dirty="0" smtClean="0"/>
              <a:t>General maintenance would be fixing bugs as they arise, and keeping up with Twitch API updates.</a:t>
            </a:r>
          </a:p>
          <a:p>
            <a:pPr lvl="1"/>
            <a:r>
              <a:rPr lang="en-US" dirty="0" smtClean="0"/>
              <a:t>For example, some of the API returns JSON code that utilizes an older format for encoding URLs, which leads to some issues when trying to parsing URLs.</a:t>
            </a:r>
          </a:p>
          <a:p>
            <a:r>
              <a:rPr lang="en-US" dirty="0" smtClean="0"/>
              <a:t>The next priority would be adding more features.</a:t>
            </a:r>
            <a:endParaRPr lang="en-US" dirty="0"/>
          </a:p>
        </p:txBody>
      </p:sp>
    </p:spTree>
    <p:extLst>
      <p:ext uri="{BB962C8B-B14F-4D97-AF65-F5344CB8AC3E}">
        <p14:creationId xmlns:p14="http://schemas.microsoft.com/office/powerpoint/2010/main" val="2324035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 of Labor</a:t>
            </a:r>
            <a:endParaRPr lang="en-US" dirty="0"/>
          </a:p>
        </p:txBody>
      </p:sp>
      <p:sp>
        <p:nvSpPr>
          <p:cNvPr id="3" name="Content Placeholder 2"/>
          <p:cNvSpPr>
            <a:spLocks noGrp="1"/>
          </p:cNvSpPr>
          <p:nvPr>
            <p:ph idx="1"/>
          </p:nvPr>
        </p:nvSpPr>
        <p:spPr>
          <a:xfrm>
            <a:off x="677334" y="2194560"/>
            <a:ext cx="8596668" cy="3854753"/>
          </a:xfrm>
        </p:spPr>
        <p:txBody>
          <a:bodyPr>
            <a:normAutofit lnSpcReduction="10000"/>
          </a:bodyPr>
          <a:lstStyle/>
          <a:p>
            <a:r>
              <a:rPr lang="en-US" sz="2000" dirty="0" smtClean="0"/>
              <a:t>Webpage:</a:t>
            </a:r>
          </a:p>
          <a:p>
            <a:pPr lvl="1"/>
            <a:r>
              <a:rPr lang="en-US" sz="2000" dirty="0" smtClean="0"/>
              <a:t>Jamey – Random search functionality, CSS, Twitch authentication, game list display, algorithm for populating game select list using PHP</a:t>
            </a:r>
          </a:p>
          <a:p>
            <a:pPr lvl="1"/>
            <a:r>
              <a:rPr lang="en-US" sz="2000" dirty="0" smtClean="0"/>
              <a:t>Justin – 3-D Twitch object, Twitch authentication, CSS</a:t>
            </a:r>
          </a:p>
          <a:p>
            <a:pPr lvl="1"/>
            <a:r>
              <a:rPr lang="en-US" sz="2000" dirty="0" smtClean="0"/>
              <a:t>Brandon – CSS</a:t>
            </a:r>
          </a:p>
          <a:p>
            <a:r>
              <a:rPr lang="en-US" sz="2000" dirty="0" smtClean="0"/>
              <a:t>Extension</a:t>
            </a:r>
          </a:p>
          <a:p>
            <a:pPr lvl="1"/>
            <a:r>
              <a:rPr lang="en-US" sz="2000" dirty="0" smtClean="0"/>
              <a:t>Brandon – Manifest, pop-up display, button functionality, algorithm for populating game select list using </a:t>
            </a:r>
            <a:r>
              <a:rPr lang="en-US" sz="2000" dirty="0" err="1" smtClean="0"/>
              <a:t>Javascript</a:t>
            </a:r>
            <a:r>
              <a:rPr lang="en-US" sz="2000" dirty="0" smtClean="0"/>
              <a:t>, CSS</a:t>
            </a:r>
          </a:p>
          <a:p>
            <a:pPr lvl="1"/>
            <a:r>
              <a:rPr lang="en-US" sz="2000" dirty="0" smtClean="0"/>
              <a:t>Jamey – Random search algorithm</a:t>
            </a:r>
          </a:p>
          <a:p>
            <a:pPr lvl="1"/>
            <a:endParaRPr lang="en-US" sz="2000" dirty="0" smtClean="0"/>
          </a:p>
          <a:p>
            <a:pPr lvl="1"/>
            <a:endParaRPr lang="en-US" dirty="0"/>
          </a:p>
        </p:txBody>
      </p:sp>
    </p:spTree>
    <p:extLst>
      <p:ext uri="{BB962C8B-B14F-4D97-AF65-F5344CB8AC3E}">
        <p14:creationId xmlns:p14="http://schemas.microsoft.com/office/powerpoint/2010/main" val="96573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a:t>
            </a:r>
            <a:endParaRPr lang="en-US" dirty="0"/>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1947158" y="1270000"/>
            <a:ext cx="5805363" cy="5267976"/>
          </a:xfrm>
          <a:prstGeom prst="rect">
            <a:avLst/>
          </a:prstGeom>
        </p:spPr>
      </p:pic>
    </p:spTree>
    <p:extLst>
      <p:ext uri="{BB962C8B-B14F-4D97-AF65-F5344CB8AC3E}">
        <p14:creationId xmlns:p14="http://schemas.microsoft.com/office/powerpoint/2010/main" val="3950844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Libraries Used</a:t>
            </a:r>
            <a:endParaRPr lang="en-US" dirty="0"/>
          </a:p>
        </p:txBody>
      </p:sp>
      <p:sp>
        <p:nvSpPr>
          <p:cNvPr id="3" name="Content Placeholder 2"/>
          <p:cNvSpPr>
            <a:spLocks noGrp="1"/>
          </p:cNvSpPr>
          <p:nvPr>
            <p:ph idx="1"/>
          </p:nvPr>
        </p:nvSpPr>
        <p:spPr/>
        <p:txBody>
          <a:bodyPr/>
          <a:lstStyle/>
          <a:p>
            <a:r>
              <a:rPr lang="en-US" sz="2000" dirty="0" smtClean="0"/>
              <a:t>Webpage:</a:t>
            </a:r>
          </a:p>
          <a:p>
            <a:pPr lvl="1"/>
            <a:r>
              <a:rPr lang="en-US" sz="2000" dirty="0" smtClean="0"/>
              <a:t>Twitch API, of course</a:t>
            </a:r>
          </a:p>
          <a:p>
            <a:pPr lvl="1"/>
            <a:r>
              <a:rPr lang="en-US" sz="2000" dirty="0" err="1" smtClean="0"/>
              <a:t>Javascript</a:t>
            </a:r>
            <a:r>
              <a:rPr lang="en-US" sz="2000" dirty="0" smtClean="0"/>
              <a:t> 3d libraries (https://github.com/mrdoob/three.js/)</a:t>
            </a:r>
          </a:p>
          <a:p>
            <a:r>
              <a:rPr lang="en-US" sz="2000" dirty="0" smtClean="0"/>
              <a:t>Extension:</a:t>
            </a:r>
          </a:p>
          <a:p>
            <a:pPr lvl="1"/>
            <a:r>
              <a:rPr lang="en-US" sz="2000" dirty="0" err="1" smtClean="0"/>
              <a:t>Jquery</a:t>
            </a:r>
            <a:r>
              <a:rPr lang="en-US" sz="2000" dirty="0" smtClean="0"/>
              <a:t> was used in order to pull information from JSON strings from Twitch API</a:t>
            </a:r>
          </a:p>
          <a:p>
            <a:pPr lvl="1"/>
            <a:r>
              <a:rPr lang="en-US" sz="2000" dirty="0" smtClean="0"/>
              <a:t>Also used the Twitch API</a:t>
            </a:r>
          </a:p>
          <a:p>
            <a:pPr lvl="1"/>
            <a:endParaRPr lang="en-US" dirty="0"/>
          </a:p>
        </p:txBody>
      </p:sp>
    </p:spTree>
    <p:extLst>
      <p:ext uri="{BB962C8B-B14F-4D97-AF65-F5344CB8AC3E}">
        <p14:creationId xmlns:p14="http://schemas.microsoft.com/office/powerpoint/2010/main" val="2366291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Purposes of Project</a:t>
            </a:r>
            <a:endParaRPr lang="en-US" dirty="0"/>
          </a:p>
        </p:txBody>
      </p:sp>
      <p:sp>
        <p:nvSpPr>
          <p:cNvPr id="3" name="Content Placeholder 2"/>
          <p:cNvSpPr>
            <a:spLocks noGrp="1"/>
          </p:cNvSpPr>
          <p:nvPr>
            <p:ph idx="1"/>
          </p:nvPr>
        </p:nvSpPr>
        <p:spPr/>
        <p:txBody>
          <a:bodyPr>
            <a:normAutofit/>
          </a:bodyPr>
          <a:lstStyle/>
          <a:p>
            <a:r>
              <a:rPr lang="en-US" sz="2000" dirty="0" smtClean="0"/>
              <a:t>Utilize the Twitch API to:</a:t>
            </a:r>
          </a:p>
          <a:p>
            <a:pPr lvl="1"/>
            <a:r>
              <a:rPr lang="en-US" sz="2000" dirty="0" smtClean="0"/>
              <a:t>Build a webpage that does the following</a:t>
            </a:r>
          </a:p>
          <a:p>
            <a:pPr lvl="2"/>
            <a:r>
              <a:rPr lang="en-US" sz="2000" dirty="0" smtClean="0"/>
              <a:t>1. Display top 10 current games on Twitch</a:t>
            </a:r>
          </a:p>
          <a:p>
            <a:pPr lvl="2"/>
            <a:r>
              <a:rPr lang="en-US" sz="2000" dirty="0" smtClean="0"/>
              <a:t>2. Allow a user to search for a random stream based on certain parameters</a:t>
            </a:r>
          </a:p>
          <a:p>
            <a:pPr lvl="3"/>
            <a:r>
              <a:rPr lang="en-US" sz="2000" dirty="0" smtClean="0"/>
              <a:t>Parameters: Game, language, minimum viewer count, maximum viewer count</a:t>
            </a:r>
          </a:p>
          <a:p>
            <a:pPr lvl="1"/>
            <a:r>
              <a:rPr lang="en-US" sz="2000" dirty="0" smtClean="0"/>
              <a:t>Build a Chrome extension that implements the random game search functionality</a:t>
            </a:r>
            <a:endParaRPr lang="en-US" sz="2000" dirty="0"/>
          </a:p>
        </p:txBody>
      </p:sp>
    </p:spTree>
    <p:extLst>
      <p:ext uri="{BB962C8B-B14F-4D97-AF65-F5344CB8AC3E}">
        <p14:creationId xmlns:p14="http://schemas.microsoft.com/office/powerpoint/2010/main" val="2303187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Webpage Features</a:t>
            </a:r>
            <a:endParaRPr lang="en-US" dirty="0"/>
          </a:p>
        </p:txBody>
      </p:sp>
      <p:sp>
        <p:nvSpPr>
          <p:cNvPr id="3" name="Content Placeholder 2"/>
          <p:cNvSpPr>
            <a:spLocks noGrp="1"/>
          </p:cNvSpPr>
          <p:nvPr>
            <p:ph idx="1"/>
          </p:nvPr>
        </p:nvSpPr>
        <p:spPr/>
        <p:txBody>
          <a:bodyPr>
            <a:normAutofit/>
          </a:bodyPr>
          <a:lstStyle/>
          <a:p>
            <a:r>
              <a:rPr lang="en-US" sz="2000" dirty="0" smtClean="0"/>
              <a:t>Pulls list of top 10 games on Twitch and displays their game image</a:t>
            </a:r>
          </a:p>
          <a:p>
            <a:pPr lvl="1"/>
            <a:r>
              <a:rPr lang="en-US" sz="2000" dirty="0" smtClean="0"/>
              <a:t>Clicking on image also takes user to current viewed stream of that game</a:t>
            </a:r>
          </a:p>
          <a:p>
            <a:r>
              <a:rPr lang="en-US" sz="2000" dirty="0" smtClean="0"/>
              <a:t>User can search for a random stream, add filters</a:t>
            </a:r>
          </a:p>
          <a:p>
            <a:r>
              <a:rPr lang="en-US" sz="2000" dirty="0" smtClean="0"/>
              <a:t>User can connect their Twitch account to webpage</a:t>
            </a:r>
          </a:p>
          <a:p>
            <a:pPr lvl="1"/>
            <a:r>
              <a:rPr lang="en-US" sz="2000" dirty="0" smtClean="0"/>
              <a:t>Not much functionality here currently, but it is an area to expand upon in the future</a:t>
            </a:r>
          </a:p>
          <a:p>
            <a:r>
              <a:rPr lang="en-US" sz="2000" dirty="0" smtClean="0"/>
              <a:t>3-d dimensional stream view</a:t>
            </a:r>
          </a:p>
          <a:p>
            <a:r>
              <a:rPr lang="en-US" sz="2000" dirty="0" smtClean="0"/>
              <a:t>Demo webpage! </a:t>
            </a:r>
            <a:endParaRPr lang="en-US" sz="2000" dirty="0"/>
          </a:p>
        </p:txBody>
      </p:sp>
    </p:spTree>
    <p:extLst>
      <p:ext uri="{BB962C8B-B14F-4D97-AF65-F5344CB8AC3E}">
        <p14:creationId xmlns:p14="http://schemas.microsoft.com/office/powerpoint/2010/main" val="2523514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Webpage Challenges, Bugs</a:t>
            </a:r>
            <a:endParaRPr lang="en-US" dirty="0"/>
          </a:p>
        </p:txBody>
      </p:sp>
      <p:sp>
        <p:nvSpPr>
          <p:cNvPr id="3" name="Content Placeholder 2"/>
          <p:cNvSpPr>
            <a:spLocks noGrp="1"/>
          </p:cNvSpPr>
          <p:nvPr>
            <p:ph idx="1"/>
          </p:nvPr>
        </p:nvSpPr>
        <p:spPr/>
        <p:txBody>
          <a:bodyPr/>
          <a:lstStyle/>
          <a:p>
            <a:r>
              <a:rPr lang="en-US" sz="2000" dirty="0" smtClean="0"/>
              <a:t>3-D Twitch object sets all stream volumes to a default volume, rather than 3 on mute and one at a low volume</a:t>
            </a:r>
          </a:p>
          <a:p>
            <a:r>
              <a:rPr lang="en-US" sz="2000" dirty="0" smtClean="0"/>
              <a:t>3-D Twitch object occasionally will have incorrect dimensions depending on </a:t>
            </a:r>
            <a:r>
              <a:rPr lang="en-US" sz="2000" dirty="0" err="1" smtClean="0"/>
              <a:t>brower</a:t>
            </a:r>
            <a:r>
              <a:rPr lang="en-US" sz="2000" dirty="0" smtClean="0"/>
              <a:t>/operating system user is one</a:t>
            </a:r>
          </a:p>
          <a:p>
            <a:pPr lvl="1"/>
            <a:r>
              <a:rPr lang="en-US" sz="2000" dirty="0" smtClean="0"/>
              <a:t>Windows has issues in Chrome and Fedora has issues in Firefox</a:t>
            </a:r>
          </a:p>
          <a:p>
            <a:r>
              <a:rPr lang="en-US" sz="2000" dirty="0" smtClean="0"/>
              <a:t>Random search algorithm has poor performance time</a:t>
            </a:r>
          </a:p>
          <a:p>
            <a:r>
              <a:rPr lang="en-US" sz="2000" dirty="0" smtClean="0"/>
              <a:t>Game image display in inconsistent in </a:t>
            </a:r>
            <a:r>
              <a:rPr lang="en-US" sz="2000" dirty="0" err="1" smtClean="0"/>
              <a:t>formating</a:t>
            </a:r>
            <a:endParaRPr lang="en-US" sz="2000" dirty="0"/>
          </a:p>
        </p:txBody>
      </p:sp>
    </p:spTree>
    <p:extLst>
      <p:ext uri="{BB962C8B-B14F-4D97-AF65-F5344CB8AC3E}">
        <p14:creationId xmlns:p14="http://schemas.microsoft.com/office/powerpoint/2010/main" val="2275681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Webpage Future Features, Improvements</a:t>
            </a:r>
            <a:endParaRPr lang="en-US" dirty="0"/>
          </a:p>
        </p:txBody>
      </p:sp>
      <p:sp>
        <p:nvSpPr>
          <p:cNvPr id="3" name="Content Placeholder 2"/>
          <p:cNvSpPr>
            <a:spLocks noGrp="1"/>
          </p:cNvSpPr>
          <p:nvPr>
            <p:ph idx="1"/>
          </p:nvPr>
        </p:nvSpPr>
        <p:spPr/>
        <p:txBody>
          <a:bodyPr>
            <a:normAutofit/>
          </a:bodyPr>
          <a:lstStyle/>
          <a:p>
            <a:r>
              <a:rPr lang="en-US" sz="2000" dirty="0" smtClean="0"/>
              <a:t>Ability to choose how many streams are in the 3d </a:t>
            </a:r>
            <a:r>
              <a:rPr lang="en-US" sz="2000" dirty="0" err="1" smtClean="0"/>
              <a:t>multistream</a:t>
            </a:r>
            <a:r>
              <a:rPr lang="en-US" sz="2000" dirty="0" smtClean="0"/>
              <a:t> object, and ability to create different 3d objects</a:t>
            </a:r>
          </a:p>
          <a:p>
            <a:r>
              <a:rPr lang="en-US" sz="2000" dirty="0" smtClean="0"/>
              <a:t>CSS styling can always be </a:t>
            </a:r>
            <a:r>
              <a:rPr lang="en-US" sz="2000" dirty="0" smtClean="0"/>
              <a:t>improved</a:t>
            </a:r>
          </a:p>
          <a:p>
            <a:r>
              <a:rPr lang="en-US" sz="2000" dirty="0" smtClean="0"/>
              <a:t>Improving the random stream search algorithm execution time</a:t>
            </a:r>
          </a:p>
          <a:p>
            <a:r>
              <a:rPr lang="en-US" sz="2000" dirty="0" smtClean="0"/>
              <a:t>Adding some sort of stream search ability, such as being able to search for a specific streamer.</a:t>
            </a:r>
            <a:endParaRPr lang="en-US" sz="2000" dirty="0" smtClean="0"/>
          </a:p>
        </p:txBody>
      </p:sp>
    </p:spTree>
    <p:extLst>
      <p:ext uri="{BB962C8B-B14F-4D97-AF65-F5344CB8AC3E}">
        <p14:creationId xmlns:p14="http://schemas.microsoft.com/office/powerpoint/2010/main" val="2241058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Features</a:t>
            </a:r>
            <a:endParaRPr lang="en-US" dirty="0"/>
          </a:p>
        </p:txBody>
      </p:sp>
      <p:sp>
        <p:nvSpPr>
          <p:cNvPr id="3" name="Content Placeholder 2"/>
          <p:cNvSpPr>
            <a:spLocks noGrp="1"/>
          </p:cNvSpPr>
          <p:nvPr>
            <p:ph idx="1"/>
          </p:nvPr>
        </p:nvSpPr>
        <p:spPr>
          <a:xfrm>
            <a:off x="677334" y="1820849"/>
            <a:ext cx="8596668" cy="4220513"/>
          </a:xfrm>
        </p:spPr>
        <p:txBody>
          <a:bodyPr>
            <a:normAutofit/>
          </a:bodyPr>
          <a:lstStyle/>
          <a:p>
            <a:r>
              <a:rPr lang="en-US" sz="2000" dirty="0" smtClean="0"/>
              <a:t>Implements same random stream search functionality </a:t>
            </a:r>
            <a:r>
              <a:rPr lang="en-US" sz="2000" smtClean="0"/>
              <a:t>as the </a:t>
            </a:r>
            <a:r>
              <a:rPr lang="en-US" sz="2000" dirty="0" smtClean="0"/>
              <a:t>webpage, but inside a Chrome extension rather than a browser</a:t>
            </a:r>
          </a:p>
          <a:p>
            <a:r>
              <a:rPr lang="en-US" sz="2000" dirty="0" smtClean="0"/>
              <a:t>Demo!</a:t>
            </a:r>
            <a:endParaRPr lang="en-US" sz="2000" dirty="0"/>
          </a:p>
        </p:txBody>
      </p:sp>
    </p:spTree>
    <p:extLst>
      <p:ext uri="{BB962C8B-B14F-4D97-AF65-F5344CB8AC3E}">
        <p14:creationId xmlns:p14="http://schemas.microsoft.com/office/powerpoint/2010/main" val="29406114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Challenges, Bugs</a:t>
            </a:r>
            <a:endParaRPr lang="en-US" dirty="0"/>
          </a:p>
        </p:txBody>
      </p:sp>
      <p:sp>
        <p:nvSpPr>
          <p:cNvPr id="3" name="Content Placeholder 2"/>
          <p:cNvSpPr>
            <a:spLocks noGrp="1"/>
          </p:cNvSpPr>
          <p:nvPr>
            <p:ph idx="1"/>
          </p:nvPr>
        </p:nvSpPr>
        <p:spPr/>
        <p:txBody>
          <a:bodyPr>
            <a:normAutofit/>
          </a:bodyPr>
          <a:lstStyle/>
          <a:p>
            <a:r>
              <a:rPr lang="en-US" sz="2000" dirty="0" smtClean="0"/>
              <a:t>Utilizing </a:t>
            </a:r>
            <a:r>
              <a:rPr lang="en-US" sz="2000" dirty="0" err="1" smtClean="0"/>
              <a:t>Javascript</a:t>
            </a:r>
            <a:r>
              <a:rPr lang="en-US" sz="2000" dirty="0" smtClean="0"/>
              <a:t> within a Chrome extension</a:t>
            </a:r>
          </a:p>
          <a:p>
            <a:r>
              <a:rPr lang="en-US" sz="2000" dirty="0" err="1" smtClean="0"/>
              <a:t>Jquery</a:t>
            </a:r>
            <a:r>
              <a:rPr lang="en-US" sz="2000" dirty="0" smtClean="0"/>
              <a:t> was troublesome to get working</a:t>
            </a:r>
          </a:p>
          <a:p>
            <a:r>
              <a:rPr lang="en-US" sz="2000" dirty="0" smtClean="0"/>
              <a:t>Random search algorithm has a poor performance time</a:t>
            </a:r>
          </a:p>
          <a:p>
            <a:r>
              <a:rPr lang="en-US" sz="2000" dirty="0" smtClean="0"/>
              <a:t>When opened, the extension popup dimensions are occasionally incorrect</a:t>
            </a:r>
          </a:p>
          <a:p>
            <a:pPr lvl="1"/>
            <a:r>
              <a:rPr lang="en-US" sz="2000" dirty="0" smtClean="0"/>
              <a:t>Might be due to load order of files</a:t>
            </a:r>
            <a:endParaRPr lang="en-US" sz="2000" dirty="0"/>
          </a:p>
        </p:txBody>
      </p:sp>
    </p:spTree>
    <p:extLst>
      <p:ext uri="{BB962C8B-B14F-4D97-AF65-F5344CB8AC3E}">
        <p14:creationId xmlns:p14="http://schemas.microsoft.com/office/powerpoint/2010/main" val="2123563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Future Features, Improvements</a:t>
            </a:r>
            <a:endParaRPr lang="en-US" dirty="0"/>
          </a:p>
        </p:txBody>
      </p:sp>
      <p:sp>
        <p:nvSpPr>
          <p:cNvPr id="3" name="Content Placeholder 2"/>
          <p:cNvSpPr>
            <a:spLocks noGrp="1"/>
          </p:cNvSpPr>
          <p:nvPr>
            <p:ph idx="1"/>
          </p:nvPr>
        </p:nvSpPr>
        <p:spPr/>
        <p:txBody>
          <a:bodyPr>
            <a:normAutofit/>
          </a:bodyPr>
          <a:lstStyle/>
          <a:p>
            <a:r>
              <a:rPr lang="en-US" sz="2000" dirty="0" smtClean="0"/>
              <a:t>It would be nice to have some sort of Twitch account integration with the extension</a:t>
            </a:r>
          </a:p>
          <a:p>
            <a:r>
              <a:rPr lang="en-US" sz="2000" dirty="0" smtClean="0"/>
              <a:t>Twitch account integration would allow for the following features:</a:t>
            </a:r>
          </a:p>
          <a:p>
            <a:pPr lvl="1"/>
            <a:r>
              <a:rPr lang="en-US" sz="2000" dirty="0" smtClean="0"/>
              <a:t>1. Ability to display which streamers are currently online that the user follows,</a:t>
            </a:r>
            <a:r>
              <a:rPr lang="en-US" sz="2000" dirty="0"/>
              <a:t> </a:t>
            </a:r>
            <a:r>
              <a:rPr lang="en-US" sz="2000" dirty="0" smtClean="0"/>
              <a:t>and possibly provide links</a:t>
            </a:r>
          </a:p>
          <a:p>
            <a:pPr lvl="1"/>
            <a:r>
              <a:rPr lang="en-US" sz="2000" dirty="0" smtClean="0"/>
              <a:t>2. Blacklist certain games in random stream search, so that the search doesn’t give a stream of that game</a:t>
            </a:r>
          </a:p>
          <a:p>
            <a:pPr lvl="1"/>
            <a:r>
              <a:rPr lang="en-US" sz="2000" dirty="0" smtClean="0"/>
              <a:t>3. Extension panel customization </a:t>
            </a:r>
          </a:p>
          <a:p>
            <a:pPr lvl="1"/>
            <a:r>
              <a:rPr lang="en-US" sz="2000" dirty="0" smtClean="0"/>
              <a:t>Features 2. and 3. would both require some sort of backend for storing settings</a:t>
            </a:r>
          </a:p>
        </p:txBody>
      </p:sp>
    </p:spTree>
    <p:extLst>
      <p:ext uri="{BB962C8B-B14F-4D97-AF65-F5344CB8AC3E}">
        <p14:creationId xmlns:p14="http://schemas.microsoft.com/office/powerpoint/2010/main" val="910657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Important note</a:t>
            </a:r>
            <a:endParaRPr lang="en-US" dirty="0"/>
          </a:p>
        </p:txBody>
      </p:sp>
      <p:sp>
        <p:nvSpPr>
          <p:cNvPr id="3" name="Content Placeholder 2"/>
          <p:cNvSpPr>
            <a:spLocks noGrp="1"/>
          </p:cNvSpPr>
          <p:nvPr>
            <p:ph idx="1"/>
          </p:nvPr>
        </p:nvSpPr>
        <p:spPr/>
        <p:txBody>
          <a:bodyPr>
            <a:normAutofit/>
          </a:bodyPr>
          <a:lstStyle/>
          <a:p>
            <a:r>
              <a:rPr lang="en-US" sz="2000" dirty="0" smtClean="0"/>
              <a:t>If we </a:t>
            </a:r>
            <a:r>
              <a:rPr lang="en-US" sz="2000" dirty="0"/>
              <a:t>were to pursue this as a real product, we would need to make sure our </a:t>
            </a:r>
            <a:r>
              <a:rPr lang="en-US" sz="2000" dirty="0" smtClean="0"/>
              <a:t>styling </a:t>
            </a:r>
            <a:r>
              <a:rPr lang="en-US" sz="2000" dirty="0"/>
              <a:t>does not attempt to emulate the styling of Twitch to avoid copyright issues. We would also need to change the tab icon from the Twitch mascot Glitch to one we owned the rights to. This note also applies to the extension</a:t>
            </a:r>
            <a:r>
              <a:rPr lang="en-US" sz="2000" dirty="0" smtClean="0"/>
              <a:t>.</a:t>
            </a:r>
            <a:endParaRPr lang="en-US" sz="2000" dirty="0"/>
          </a:p>
        </p:txBody>
      </p:sp>
    </p:spTree>
    <p:extLst>
      <p:ext uri="{BB962C8B-B14F-4D97-AF65-F5344CB8AC3E}">
        <p14:creationId xmlns:p14="http://schemas.microsoft.com/office/powerpoint/2010/main" val="987193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212</TotalTime>
  <Words>841</Words>
  <Application>Microsoft Office PowerPoint</Application>
  <PresentationFormat>Custom</PresentationFormat>
  <Paragraphs>78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The Twitch API Project</vt:lpstr>
      <vt:lpstr>Goals, Purposes of Project</vt:lpstr>
      <vt:lpstr>Webpage Features</vt:lpstr>
      <vt:lpstr>Webpage Challenges, Bugs</vt:lpstr>
      <vt:lpstr>Webpage Future Features, Improvements</vt:lpstr>
      <vt:lpstr>Extension Features</vt:lpstr>
      <vt:lpstr>Extension Challenges, Bugs</vt:lpstr>
      <vt:lpstr>Extension Future Features, Improvements</vt:lpstr>
      <vt:lpstr>An Important note</vt:lpstr>
      <vt:lpstr>Deployment Plan</vt:lpstr>
      <vt:lpstr>PowerPoint Presentation</vt:lpstr>
      <vt:lpstr>Maintenance Plan</vt:lpstr>
      <vt:lpstr>Maintenance Plan (cont)</vt:lpstr>
      <vt:lpstr>Division of Labor</vt:lpstr>
      <vt:lpstr>Gantt Chart</vt:lpstr>
      <vt:lpstr>External Libraries Used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Twitch API Project</dc:title>
  <dc:creator>Brandon</dc:creator>
  <cp:lastModifiedBy>brandon.a.givens@gmail.com</cp:lastModifiedBy>
  <cp:revision>19</cp:revision>
  <dcterms:created xsi:type="dcterms:W3CDTF">2016-05-08T17:42:39Z</dcterms:created>
  <dcterms:modified xsi:type="dcterms:W3CDTF">2016-05-11T12:11:36Z</dcterms:modified>
</cp:coreProperties>
</file>