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1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Jamey Ballard, Brandon Givens, Justin Lee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http://people.eecs.ku.edu/~jrlee/EECS448/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Division of Labor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Jamey: hosted repos, handled user interaction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Brandon: created timer class and handled timing logic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Justin: handled time display and the file I/O,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Goals: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digital terminal clock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run on linux environment (Fedora)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C++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Main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Timer Class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time.txt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Handles menus and user interaction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After the timer object is created, enter a while loop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while in loop, open and read a .txt file and check for changes in this file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if there are changes, pass the timer object back into a reset function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Timer Class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gets/sets for hours, minutes, seconds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bool flag for 24 hour mode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timing() method handles timing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Allowing the user to make changes after the clock is in a loop displaying time: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Windows allows for key detection, Linux does not (easily)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check every couple seconds for a input,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but then the clock wouldn’t be displaying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Our solution: use a .txt file as another was the user can input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 differently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used C++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