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csv load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09600">
                <a:tc>
                  <a:txBody>
                    <a:bodyPr/>
                    <a:lstStyle/>
                    <a:p>
                      <a:r>
                        <a:t>MENU_ITEM_NAME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COST_OF_GOODS_USD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Combination Curry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Bottled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Wonton Soup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Three Meat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Bottled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