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53"/>
  </p:normalViewPr>
  <p:slideViewPr>
    <p:cSldViewPr snapToGrid="0" snapToObjects="1">
      <p:cViewPr varScale="1">
        <p:scale>
          <a:sx n="118" d="100"/>
          <a:sy n="118" d="100"/>
        </p:scale>
        <p:origin x="9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09F0-E848-0B4D-94F0-0D904C01B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9E9BA3-9C08-9F4D-A9B4-CDFCD193A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9B5E6-44DD-114D-A44E-3447A1A9E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352C-B433-3E43-99EC-7C9B52FC287B}" type="datetimeFigureOut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967E7-EF01-2D4A-AB35-D635E7023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2208F-8980-6348-893C-34753681E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B76D-E3C4-1448-8560-78BBABDE4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78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7CF79-90A7-E243-9CAA-B3D4E55BC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3EDF52-EF1B-7143-886D-649A3F4DC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15DB6-58F9-6B4F-89C9-4D7EB45BE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352C-B433-3E43-99EC-7C9B52FC287B}" type="datetimeFigureOut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BFB6E-C8CE-5245-BA35-A16AFF172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17270-D5FC-0149-A6CF-DC50DF814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B76D-E3C4-1448-8560-78BBABDE4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01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D49460-9D1F-5649-9D12-A1B3714172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DAB9EA-B5DD-4144-A699-9777F58CF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B3A3F-20F1-E048-A105-4FCBF0348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352C-B433-3E43-99EC-7C9B52FC287B}" type="datetimeFigureOut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CF32D-C7CD-1A4D-99A2-F4865DB0F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0A3D6-B87F-DC4B-BA63-EB806BA25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B76D-E3C4-1448-8560-78BBABDE4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9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EF7AB-C431-2247-8B72-C0790FA72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C2234-1791-6944-8FCB-5E398B551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B4641-ED26-2A45-A803-D49A962E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352C-B433-3E43-99EC-7C9B52FC287B}" type="datetimeFigureOut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FDC28-326B-754C-97B6-E94B407E5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19D39-06D5-0642-A861-4FAF08FC8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B76D-E3C4-1448-8560-78BBABDE4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60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3D5CF-6D71-2B4B-9260-78C7D0F22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7F0A1-C5C1-1A49-B70D-D5FCB6CCD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84AB4-D923-084C-B773-C759BB3DA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352C-B433-3E43-99EC-7C9B52FC287B}" type="datetimeFigureOut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09F00-381D-7B4E-A13B-5B65C46FD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37F74-1ACF-EB4B-9C4F-0AC8EDDE5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B76D-E3C4-1448-8560-78BBABDE4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9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77AA5-E5B0-FA49-83E3-0593AC807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FA539-4A56-724C-8DF9-08E829E85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471D02-D2C8-884D-9CE1-90D5F45DE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6E5667-4865-2143-AB50-E77867EA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352C-B433-3E43-99EC-7C9B52FC287B}" type="datetimeFigureOut">
              <a:rPr lang="en-US" smtClean="0"/>
              <a:t>3/10/20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7E6D9-8076-434E-873C-7A4E1FB82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DCBF0-1447-7C48-A57F-37DBDF791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B76D-E3C4-1448-8560-78BBABDE4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36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02C7-BF4B-E449-8BF8-BD5AB2858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DF7C5-1A9F-2749-BC00-67CD6CB70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DD0EC-28DE-674A-A075-E591544D1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38C134-20AC-FD42-829A-8D4D3F4A42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CC9E19-CBAA-E04C-B36E-6B17CCFF7F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822853-CA55-E74A-A320-0F2E788A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352C-B433-3E43-99EC-7C9B52FC287B}" type="datetimeFigureOut">
              <a:rPr lang="en-US" smtClean="0"/>
              <a:t>3/10/20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8AFFF4-DE53-9240-BB77-8D0F0464F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A3A642-97FD-3143-8FA2-E0A17E234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B76D-E3C4-1448-8560-78BBABDE4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67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1508E-B49B-F84D-8B8E-1952EF0F1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77B852-957F-5640-9E37-9F7E1D66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352C-B433-3E43-99EC-7C9B52FC287B}" type="datetimeFigureOut">
              <a:rPr lang="en-US" smtClean="0"/>
              <a:t>3/10/20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0DC0D0-9FDC-0448-A018-7DC3F66AC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6E59E5-100A-D64A-8EED-E5B87165D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B76D-E3C4-1448-8560-78BBABDE4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55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70C8ED-B5B1-704B-BCEC-F62CFC203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352C-B433-3E43-99EC-7C9B52FC287B}" type="datetimeFigureOut">
              <a:rPr lang="en-US" smtClean="0"/>
              <a:t>3/10/20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066C56-BE7D-5940-A1B1-A6648D53F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0BED4-F5EC-6946-981C-F2E6AAEF1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B76D-E3C4-1448-8560-78BBABDE4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4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269C7-F673-8F4B-848C-2CAD5D487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C48AC-FC3A-D143-86F0-78F7C8289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2E8EBE-A6FD-FC4D-A0C4-3945662D0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10D22-3882-1241-BD62-E9890436D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352C-B433-3E43-99EC-7C9B52FC287B}" type="datetimeFigureOut">
              <a:rPr lang="en-US" smtClean="0"/>
              <a:t>3/10/20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3EF2B-8417-A54F-907B-9777805DF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0F944-3E9A-444C-B02B-ABF281FD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B76D-E3C4-1448-8560-78BBABDE4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6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176D2-2D75-4E44-BF40-3FFDFB052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9221D7-E409-5444-BABA-8C810791C9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68C44-E9EF-2F4E-A883-716D68E38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FDCF5-64A8-1941-A709-2C122EE31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352C-B433-3E43-99EC-7C9B52FC287B}" type="datetimeFigureOut">
              <a:rPr lang="en-US" smtClean="0"/>
              <a:t>3/10/20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D9A1A-6FCC-A847-B79B-445D174DC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C5923-E023-0744-A103-CBC02F123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B76D-E3C4-1448-8560-78BBABDE4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46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C06356-5F38-5A46-89E0-D985CD363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F948B-D9D2-624E-BAE1-4BF537334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F262F-10A5-8247-BA71-92E3F8845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D352C-B433-3E43-99EC-7C9B52FC287B}" type="datetimeFigureOut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BC8B3-108C-FD46-B797-942FAD38F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D26D1-D71C-7F40-9A3B-4B26A968D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1B76D-E3C4-1448-8560-78BBABDE4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64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6A7B3-E270-2A47-BEAC-BAAC692027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E5D66C-5A40-944F-BA6B-77C1F3E717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01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2020-03-10T14:33:59Z</dcterms:created>
  <dcterms:modified xsi:type="dcterms:W3CDTF">2020-03-10T14:34:36Z</dcterms:modified>
</cp:coreProperties>
</file>