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3\Employee%20Data%20Analysis%20Excel%203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99</c:v>
              </c:pt>
              <c:pt idx="1">
                <c:v>97</c:v>
              </c:pt>
            </c:numLit>
          </c:val>
          <c:extLst>
            <c:ext xmlns:c16="http://schemas.microsoft.com/office/drawing/2014/chart" uri="{C3380CC4-5D6E-409C-BE32-E72D297353CC}">
              <c16:uniqueId val="{00000000-FDC0-4A3B-88DE-116515134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5372656"/>
        <c:axId val="1680933376"/>
      </c:barChart>
      <c:catAx>
        <c:axId val="189537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3376"/>
        <c:crosses val="autoZero"/>
        <c:auto val="1"/>
        <c:lblAlgn val="ctr"/>
        <c:lblOffset val="100"/>
        <c:noMultiLvlLbl val="0"/>
      </c:catAx>
      <c:valAx>
        <c:axId val="168093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37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5371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</a:t>
            </a:r>
            <a:r>
              <a:rPr lang="en-IN" sz="2400" dirty="0"/>
              <a:t>BALAJI.B 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IN" sz="2400" dirty="0"/>
              <a:t>312213346</a:t>
            </a:r>
            <a:r>
              <a:rPr lang="en-US" sz="2400" dirty="0"/>
              <a:t>, </a:t>
            </a:r>
            <a:r>
              <a:rPr lang="en-IN" sz="2400" dirty="0"/>
              <a:t>UNM1455312213346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</a:t>
            </a:r>
            <a:r>
              <a:rPr lang="en-IN" altLang="zh-CN" sz="2400" dirty="0"/>
              <a:t>5D4B4052B70466B99CC47081207599BB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IN" sz="2400" dirty="0"/>
              <a:t>TAGORE</a:t>
            </a:r>
            <a:r>
              <a:rPr lang="en-US" sz="2400" dirty="0"/>
              <a:t>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the gender distribution and its correlation with various organizational factors (e.g., job roles, performance).</a:t>
            </a:r>
          </a:p>
          <a:p>
            <a:r>
              <a:rPr lang="en-GB" sz="2800" b="1" dirty="0"/>
              <a:t>Impact Assessment:</a:t>
            </a:r>
            <a:r>
              <a:rPr lang="en-GB" sz="2800" dirty="0"/>
              <a:t> Evaluate the implications of gender balance on team dynamics and organizational culture.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improvements or initiatives based on findings.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A2F8AD2-27C2-47C7-92AC-2E3E76142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926999"/>
              </p:ext>
            </p:extLst>
          </p:nvPr>
        </p:nvGraphicFramePr>
        <p:xfrm>
          <a:off x="1987752" y="1413826"/>
          <a:ext cx="5327448" cy="3843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gender distribution is balanced, which is positive for diversity. Ongoing monitoring and targeted initiatives can ensure continued fairness and address any emerging imbalances, enhancing overall workplace inclusivity and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gender distribution within the organization to assess its impact on workplace dynamics, diversity, and any potential need for policy adjustments or initiatives.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Human Resources:</a:t>
            </a:r>
            <a:r>
              <a:rPr lang="en-GB" sz="2800" dirty="0"/>
              <a:t> To review and improve diversity and inclusion strategies.</a:t>
            </a:r>
          </a:p>
          <a:p>
            <a:r>
              <a:rPr lang="en-GB" sz="2800" b="1" dirty="0"/>
              <a:t>Management:</a:t>
            </a:r>
            <a:r>
              <a:rPr lang="en-GB" sz="2800" dirty="0"/>
              <a:t> To ensure balanced representation and address any gender-related issues.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To promote a fair and inclusive work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5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gender distribution and its impact on organizational performance.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initiatives or policies to enhance diversity and address any observed imbalances.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/>
              <a:t>Gender Distribution:</a:t>
            </a:r>
          </a:p>
          <a:p>
            <a:endParaRPr lang="en-IN" sz="2800" b="1" dirty="0"/>
          </a:p>
          <a:p>
            <a:r>
              <a:rPr lang="en-IN" sz="2800" b="1" dirty="0"/>
              <a:t>Female:</a:t>
            </a:r>
            <a:r>
              <a:rPr lang="en-IN" sz="2800" dirty="0"/>
              <a:t> 99</a:t>
            </a:r>
          </a:p>
          <a:p>
            <a:endParaRPr lang="en-IN" sz="2800" dirty="0"/>
          </a:p>
          <a:p>
            <a:r>
              <a:rPr lang="en-IN" sz="2800" b="1" dirty="0"/>
              <a:t>Male:</a:t>
            </a:r>
            <a:r>
              <a:rPr lang="en-IN" sz="2800" dirty="0"/>
              <a:t> 97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315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jbbalaji943@gmail.com</cp:lastModifiedBy>
  <cp:revision>6</cp:revision>
  <dcterms:created xsi:type="dcterms:W3CDTF">2024-03-27T08:07:22Z</dcterms:created>
  <dcterms:modified xsi:type="dcterms:W3CDTF">2024-09-03T06:27:11Z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