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  <p:embeddedFont>
      <p:font typeface="Playfair Display" panose="020B0604020202020204" charset="0"/>
      <p:regular r:id="rId26"/>
      <p:bold r:id="rId27"/>
      <p:italic r:id="rId28"/>
      <p:boldItalic r:id="rId29"/>
    </p:embeddedFont>
    <p:embeddedFont>
      <p:font typeface="Quire Sans" panose="020B05020404000200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54" autoAdjust="0"/>
  </p:normalViewPr>
  <p:slideViewPr>
    <p:cSldViewPr snapToGrid="0">
      <p:cViewPr varScale="1">
        <p:scale>
          <a:sx n="76" d="100"/>
          <a:sy n="76" d="100"/>
        </p:scale>
        <p:origin x="157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a16b764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a16b764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a16b764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a16b764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a16b764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a16b764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a16b764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a16b764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a16b764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a16b764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a16b764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a16b764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a16b764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a16b764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a16b76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a16b76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a16b764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a16b764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e7a710c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e7a710c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a16b76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a16b76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a16b764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a16b764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a16b76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a16b76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a16b764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a16b764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a16b764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a16b764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e7a710c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e7a710c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  <a:t>Projet 3</a:t>
            </a:r>
            <a:b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</a:br>
            <a: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  <a:t>IZZY BABY</a:t>
            </a:r>
            <a:endParaRPr dirty="0">
              <a:latin typeface="Quire Sans" panose="020B0502040204020203" pitchFamily="34" charset="0"/>
              <a:cs typeface="Quire Sans" panose="020B0502040204020203" pitchFamily="34" charset="0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645056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Janet Bembnister &amp; Amandine Foulet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Création de la base de données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Composants d’accès aux données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Contrôleurs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IHM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Rendu final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1307300" y="2057475"/>
            <a:ext cx="34611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layfair Display"/>
                <a:ea typeface="Playfair Display"/>
                <a:cs typeface="Playfair Display"/>
                <a:sym typeface="Playfair Display"/>
              </a:rPr>
              <a:t>Avez vous des questions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endParaRPr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27E4FA-6686-4351-A2F6-D811E433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2" y="2639701"/>
            <a:ext cx="2743117" cy="1857958"/>
          </a:xfrm>
          <a:prstGeom prst="rect">
            <a:avLst/>
          </a:prstGeom>
        </p:spPr>
      </p:pic>
      <p:pic>
        <p:nvPicPr>
          <p:cNvPr id="7" name="Image 6" descr="Une image contenant jouet, poupée, table, homme&#10;&#10;Description générée automatiquement">
            <a:extLst>
              <a:ext uri="{FF2B5EF4-FFF2-40B4-BE49-F238E27FC236}">
                <a16:creationId xmlns:a16="http://schemas.microsoft.com/office/drawing/2014/main" id="{960810C3-6E54-4A12-8052-48B24AAD7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78" y="1214320"/>
            <a:ext cx="2163337" cy="15136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8029C-3151-4692-80AF-C0909AAE492A}"/>
              </a:ext>
            </a:extLst>
          </p:cNvPr>
          <p:cNvSpPr txBox="1"/>
          <p:nvPr/>
        </p:nvSpPr>
        <p:spPr>
          <a:xfrm>
            <a:off x="146093" y="4928056"/>
            <a:ext cx="1712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75000"/>
                  </a:schemeClr>
                </a:solidFill>
              </a:rPr>
              <a:t>Source images: www.freepik.com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57ECF1-38DC-4460-99F0-12CBA7F5E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7" t="21535" r="74860" b="19783"/>
          <a:stretch/>
        </p:blipFill>
        <p:spPr>
          <a:xfrm>
            <a:off x="4121773" y="1490082"/>
            <a:ext cx="650067" cy="216333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BF4311E-DFAF-4753-8600-700E640A2187}"/>
              </a:ext>
            </a:extLst>
          </p:cNvPr>
          <p:cNvSpPr txBox="1"/>
          <p:nvPr/>
        </p:nvSpPr>
        <p:spPr>
          <a:xfrm>
            <a:off x="4911379" y="2173967"/>
            <a:ext cx="479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latin typeface="Quire Sans" panose="020B0502040400020003" pitchFamily="34" charset="0"/>
                <a:cs typeface="Quire Sans" panose="020B0502040400020003" pitchFamily="34" charset="0"/>
              </a:rPr>
              <a:t>?</a:t>
            </a:r>
          </a:p>
        </p:txBody>
      </p:sp>
      <p:pic>
        <p:nvPicPr>
          <p:cNvPr id="15" name="Image 14" descr="Une image contenant jouet&#10;&#10;Description générée automatiquement">
            <a:extLst>
              <a:ext uri="{FF2B5EF4-FFF2-40B4-BE49-F238E27FC236}">
                <a16:creationId xmlns:a16="http://schemas.microsoft.com/office/drawing/2014/main" id="{CEE34C44-284A-477A-A905-B0EBE064A8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2" t="51716" r="49026" b="24862"/>
          <a:stretch/>
        </p:blipFill>
        <p:spPr>
          <a:xfrm>
            <a:off x="6504157" y="2290113"/>
            <a:ext cx="1326571" cy="1204698"/>
          </a:xfrm>
          <a:prstGeom prst="rect">
            <a:avLst/>
          </a:prstGeom>
        </p:spPr>
      </p:pic>
      <p:pic>
        <p:nvPicPr>
          <p:cNvPr id="17" name="Image 16" descr="Une image contenant jouet&#10;&#10;Description générée automatiquement">
            <a:extLst>
              <a:ext uri="{FF2B5EF4-FFF2-40B4-BE49-F238E27FC236}">
                <a16:creationId xmlns:a16="http://schemas.microsoft.com/office/drawing/2014/main" id="{528725EE-33A7-468A-878D-EF9FCDC1D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161" t="25920" r="29651" b="48160"/>
          <a:stretch/>
        </p:blipFill>
        <p:spPr>
          <a:xfrm>
            <a:off x="6398957" y="637975"/>
            <a:ext cx="832624" cy="1333167"/>
          </a:xfrm>
          <a:prstGeom prst="rect">
            <a:avLst/>
          </a:prstGeom>
        </p:spPr>
      </p:pic>
      <p:pic>
        <p:nvPicPr>
          <p:cNvPr id="19" name="Image 18" descr="Une image contenant jouet&#10;&#10;Description générée automatiquement">
            <a:extLst>
              <a:ext uri="{FF2B5EF4-FFF2-40B4-BE49-F238E27FC236}">
                <a16:creationId xmlns:a16="http://schemas.microsoft.com/office/drawing/2014/main" id="{836AAA32-DE3D-4489-86C2-F99D655D07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5" t="27919" r="73495" b="52737"/>
          <a:stretch/>
        </p:blipFill>
        <p:spPr>
          <a:xfrm>
            <a:off x="6504157" y="3725014"/>
            <a:ext cx="1297215" cy="994984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E78C69A-CF2E-4447-8DE4-95ECB7AB932A}"/>
              </a:ext>
            </a:extLst>
          </p:cNvPr>
          <p:cNvCxnSpPr/>
          <p:nvPr/>
        </p:nvCxnSpPr>
        <p:spPr>
          <a:xfrm flipV="1">
            <a:off x="5672254" y="1784466"/>
            <a:ext cx="726703" cy="505647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BAB26BC-4CFF-464E-9062-CCCC465085AB}"/>
              </a:ext>
            </a:extLst>
          </p:cNvPr>
          <p:cNvCxnSpPr>
            <a:cxnSpLocks/>
          </p:cNvCxnSpPr>
          <p:nvPr/>
        </p:nvCxnSpPr>
        <p:spPr>
          <a:xfrm>
            <a:off x="5550671" y="3472190"/>
            <a:ext cx="726703" cy="505647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26D116B-6701-4A91-8FDD-FF7117461E3B}"/>
              </a:ext>
            </a:extLst>
          </p:cNvPr>
          <p:cNvCxnSpPr>
            <a:cxnSpLocks/>
          </p:cNvCxnSpPr>
          <p:nvPr/>
        </p:nvCxnSpPr>
        <p:spPr>
          <a:xfrm>
            <a:off x="5599353" y="2853388"/>
            <a:ext cx="799604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64087954-4FF5-4322-8B0C-3E88497B96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694" t="51321" r="3315" b="6619"/>
          <a:stretch/>
        </p:blipFill>
        <p:spPr>
          <a:xfrm>
            <a:off x="3103798" y="1801940"/>
            <a:ext cx="760528" cy="744054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9DD95D-0FA9-4FBF-BC61-062EA7CB7F32}"/>
              </a:ext>
            </a:extLst>
          </p:cNvPr>
          <p:cNvCxnSpPr>
            <a:cxnSpLocks/>
          </p:cNvCxnSpPr>
          <p:nvPr/>
        </p:nvCxnSpPr>
        <p:spPr>
          <a:xfrm flipH="1">
            <a:off x="2940432" y="2639701"/>
            <a:ext cx="97991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0D7E1F-0BF4-4324-82D6-1D1FAF4C6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07" t="19690" r="10601" b="43437"/>
          <a:stretch/>
        </p:blipFill>
        <p:spPr>
          <a:xfrm>
            <a:off x="1940311" y="1400871"/>
            <a:ext cx="2319455" cy="2510618"/>
          </a:xfrm>
          <a:prstGeom prst="rect">
            <a:avLst/>
          </a:prstGeom>
        </p:spPr>
      </p:pic>
      <p:pic>
        <p:nvPicPr>
          <p:cNvPr id="8" name="Image 7" descr="Une image contenant jouet&#10;&#10;Description générée automatiquement">
            <a:extLst>
              <a:ext uri="{FF2B5EF4-FFF2-40B4-BE49-F238E27FC236}">
                <a16:creationId xmlns:a16="http://schemas.microsoft.com/office/drawing/2014/main" id="{873F53A3-3934-4625-93C4-648B0EFF9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182" t="51716" r="49026" b="24862"/>
          <a:stretch/>
        </p:blipFill>
        <p:spPr>
          <a:xfrm>
            <a:off x="3752401" y="3075616"/>
            <a:ext cx="1326571" cy="1204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jouet&#10;&#10;Description générée automatiquement">
            <a:extLst>
              <a:ext uri="{FF2B5EF4-FFF2-40B4-BE49-F238E27FC236}">
                <a16:creationId xmlns:a16="http://schemas.microsoft.com/office/drawing/2014/main" id="{A1DBDCE6-9184-4C55-8ABD-6246A11A4B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61" t="25920" r="29651" b="48160"/>
          <a:stretch/>
        </p:blipFill>
        <p:spPr>
          <a:xfrm>
            <a:off x="3336089" y="1167776"/>
            <a:ext cx="832624" cy="133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jouet&#10;&#10;Description générée automatiquement">
            <a:extLst>
              <a:ext uri="{FF2B5EF4-FFF2-40B4-BE49-F238E27FC236}">
                <a16:creationId xmlns:a16="http://schemas.microsoft.com/office/drawing/2014/main" id="{5154DF9C-F2B3-41CC-8ADB-FAD21A724B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5" t="27919" r="73495" b="52737"/>
          <a:stretch/>
        </p:blipFill>
        <p:spPr>
          <a:xfrm>
            <a:off x="1431111" y="2578124"/>
            <a:ext cx="1297215" cy="994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87B735-1B00-40D3-8900-A8D1A9386A2C}"/>
              </a:ext>
            </a:extLst>
          </p:cNvPr>
          <p:cNvSpPr txBox="1"/>
          <p:nvPr/>
        </p:nvSpPr>
        <p:spPr>
          <a:xfrm>
            <a:off x="5783374" y="1505956"/>
            <a:ext cx="2215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Quire Sans" panose="020B0502040400020003" pitchFamily="34" charset="0"/>
                <a:cs typeface="Quire Sans" panose="020B0502040400020003" pitchFamily="34" charset="0"/>
              </a:rPr>
              <a:t>IZZY BABY</a:t>
            </a:r>
          </a:p>
          <a:p>
            <a:pPr algn="ctr"/>
            <a:endParaRPr lang="fr-FR" sz="1800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algn="ctr"/>
            <a:r>
              <a:rPr lang="fr-FR" sz="1800" dirty="0">
                <a:latin typeface="Quire Sans" panose="020B0502040400020003" pitchFamily="34" charset="0"/>
                <a:cs typeface="Quire Sans" panose="020B0502040400020003" pitchFamily="34" charset="0"/>
              </a:rPr>
              <a:t>Faciliter le suivi de son bébé en lecture et en écriture</a:t>
            </a: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27957BD-5BB8-4A9D-A3C2-D8A5D0594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432" y="1505956"/>
            <a:ext cx="792549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Use case</a:t>
            </a:r>
            <a:endParaRPr/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F0B94C2-CBF0-45AD-8BFB-E8A7E84E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82" y="1373743"/>
            <a:ext cx="4280911" cy="37697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Maquettes</a:t>
            </a:r>
            <a:endParaRPr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C256EC0-5AFF-4D48-A8BD-BAB65FFA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88" y="1404589"/>
            <a:ext cx="1475357" cy="2667417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25E5EC-E7A1-4EB0-B037-3E77F2B2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764" y="1412023"/>
            <a:ext cx="1410049" cy="2652312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FD85D7-4B09-472E-B64A-338BC7A43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457" y="1412024"/>
            <a:ext cx="1410050" cy="2652314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06FFCA-E61F-443F-82D0-BEFA06624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839" y="1412023"/>
            <a:ext cx="1418079" cy="2667416"/>
          </a:xfrm>
          <a:prstGeom prst="rect">
            <a:avLst/>
          </a:prstGeom>
        </p:spPr>
      </p:pic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1C340A9-BF51-4ABC-BF9B-17743723B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3149" y="1412023"/>
            <a:ext cx="1410049" cy="2652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Schéma de base de données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Environnement logiciel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D22DC0-F85A-4B92-8CF9-180E910C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1099500"/>
            <a:ext cx="1554025" cy="1554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1AC75A-D1F2-4889-BD92-BDC9A362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79" y="1199337"/>
            <a:ext cx="3989116" cy="2121197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F151CB7-2449-417B-9F4E-B1D98E6ED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946" y="2866470"/>
            <a:ext cx="1113473" cy="527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</Words>
  <Application>Microsoft Office PowerPoint</Application>
  <PresentationFormat>Affichage à l'écran (16:9)</PresentationFormat>
  <Paragraphs>32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Montserrat</vt:lpstr>
      <vt:lpstr>Oswald</vt:lpstr>
      <vt:lpstr>Quire Sans</vt:lpstr>
      <vt:lpstr>Playfair Display</vt:lpstr>
      <vt:lpstr>Arial</vt:lpstr>
      <vt:lpstr>Pop</vt:lpstr>
      <vt:lpstr>Projet 3 IZZY BABY</vt:lpstr>
      <vt:lpstr>Sommaire</vt:lpstr>
      <vt:lpstr>Contexte</vt:lpstr>
      <vt:lpstr>Présentation du projet</vt:lpstr>
      <vt:lpstr>Conception - Use case</vt:lpstr>
      <vt:lpstr>Conception - Maquettes</vt:lpstr>
      <vt:lpstr>Conception - Schéma de base de données</vt:lpstr>
      <vt:lpstr>Réalisation - Environnement logiciel</vt:lpstr>
      <vt:lpstr>Architecture</vt:lpstr>
      <vt:lpstr>Réalisation - Création de la base de données</vt:lpstr>
      <vt:lpstr>Réalisation - Composants d’accès aux données</vt:lpstr>
      <vt:lpstr>Réalisation - Contrôleurs</vt:lpstr>
      <vt:lpstr>Réalisation - IHM</vt:lpstr>
      <vt:lpstr>Rendu final</vt:lpstr>
      <vt:lpstr>Sécurité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IZZY BABY</dc:title>
  <dc:creator>USER</dc:creator>
  <cp:lastModifiedBy>FOULET Amandine</cp:lastModifiedBy>
  <cp:revision>3</cp:revision>
  <dcterms:modified xsi:type="dcterms:W3CDTF">2020-08-13T12:46:49Z</dcterms:modified>
</cp:coreProperties>
</file>