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Diapositiva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Introducción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Título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importancia de un "Hola"</a:t>
            </a:r>
          </a:p>
          <a:p>
            <a:r>
              <a:t>- Detalles: Discusión final sobre la importancia de "Hola" en las interacciones humanas y el simbolismo detrás de este saludo universal.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Título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Hola - Un saludo universal </a:t>
            </a:r>
          </a:p>
          <a:p>
            <a:r>
              <a:t>- Breve descripción: La presentación discutirá el origen, la importancia y la influencia global del saludo "Hola".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Diapositiva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Origen de "Hola"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Título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Historia de "Hola"</a:t>
            </a:r>
          </a:p>
          <a:p>
            <a:r>
              <a:t>- Detalle: Se discutirá la etimología del término "Hola", la primera vez que se documentó en la historia, y cómo su uso ha cambiado con el tiempo.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Diapositiva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Significado y Uso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Título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¿Qué significa "Hola"? </a:t>
            </a:r>
          </a:p>
          <a:p>
            <a:r>
              <a:t>- Detalles: Un vistazo a lo que literal y culturalmente significa "Hola", y cómo su uso puede variar en diferentes contextos y culturas.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Diapositiva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Hola en diferentes idiomas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Título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Hola en todo el mundo</a:t>
            </a:r>
          </a:p>
          <a:p>
            <a:r>
              <a:t>- Detalles: Comparación de "Hola" con las palabras para saludar en diferentes lenguajes.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Diapositiva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