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AE4F2"/>
    <a:srgbClr val="45441B"/>
    <a:srgbClr val="969696"/>
    <a:srgbClr val="663300"/>
    <a:srgbClr val="CC6600"/>
    <a:srgbClr val="003366"/>
    <a:srgbClr val="A6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500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71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1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los estilos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71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71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F98745B3-0EE4-430B-8457-CDCFEEF9CB9B}" type="slidenum">
              <a:rPr lang="es-ES"/>
              <a:pPr/>
              <a:t>‹Nº›</a:t>
            </a:fld>
            <a:endParaRPr lang="es-E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057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A67E-3AC8-45D0-B109-53ED5F5EEBEE}" type="slidenum">
              <a:rPr lang="es-ES"/>
              <a:pPr/>
              <a:t>1</a:t>
            </a:fld>
            <a:endParaRPr lang="es-E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3686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>
                <a:latin typeface="Times New Roman" pitchFamily="18" charset="0"/>
              </a:defRPr>
            </a:lvl1pPr>
          </a:lstStyle>
          <a:p>
            <a:fld id="{1B74EB35-A94C-492C-BE3E-E5E62B31C19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F0EAD-1395-4A07-A0A3-AB977F7F272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79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07AA4-FEED-4ABE-83CC-82AB4B887B6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48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B8D9C-BBD1-4BC6-B08E-97D080A642FE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E1DD1-B30C-430B-967E-F8AF4E83A82E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25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5D07A-474A-4F66-B859-FF35F61491E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16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F2B98-AD9C-4A24-8C00-CB334346D8E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2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CEEC5-F6D2-4A64-97E9-2804374250F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08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1C95B-966E-4FBF-A011-BE9965C34C4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A6051-3CAC-464B-99A8-0D52A0785BD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25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NI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47D0-DCEE-4415-BD83-C0F64BFD344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63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los estilos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  <a:cs typeface="Arial" charset="0"/>
              </a:defRPr>
            </a:lvl1pPr>
          </a:lstStyle>
          <a:p>
            <a:fld id="{5F5B9D14-6D1C-4F27-92DB-C50DB66C4815}" type="slidenum">
              <a:rPr lang="es-ES"/>
              <a:pPr/>
              <a:t>‹Nº›</a:t>
            </a:fld>
            <a:endParaRPr lang="es-ES"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Systems and Solutions</a:t>
            </a:r>
            <a:endParaRPr lang="en-GB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Reportes Zeus Reloj</a:t>
            </a:r>
            <a:endParaRPr lang="en-GB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4376439" cy="36724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Menús del Sistemas</a:t>
            </a:r>
            <a:endParaRPr lang="es-NI" dirty="0"/>
          </a:p>
        </p:txBody>
      </p:sp>
      <p:pic>
        <p:nvPicPr>
          <p:cNvPr id="373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128792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37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5184576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90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Algunos Reportes</a:t>
            </a:r>
            <a:endParaRPr lang="es-N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092652" cy="249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73" y="4509120"/>
            <a:ext cx="7082380" cy="200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32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Exportables a Excel y PDF</a:t>
            </a:r>
            <a:endParaRPr lang="es-NI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272808" cy="226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83" y="4221088"/>
            <a:ext cx="7244601" cy="217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451661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de diseño de centro de negocios">
  <a:themeElements>
    <a:clrScheme name="Tema de Office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Tema de Off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a de Office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de diseño de centro de negocios</Template>
  <TotalTime>97</TotalTime>
  <Words>17</Words>
  <Application>Microsoft Office PowerPoint</Application>
  <PresentationFormat>Presentación en pantalla (4:3)</PresentationFormat>
  <Paragraphs>6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Plantilla de diseño de centro de negocios</vt:lpstr>
      <vt:lpstr>Systems and Solutions</vt:lpstr>
      <vt:lpstr>Menús del Sistemas</vt:lpstr>
      <vt:lpstr>Algunos Reportes</vt:lpstr>
      <vt:lpstr>Exportables a Excel y PDF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and Solutions</dc:title>
  <dc:creator>Juan Bermudez</dc:creator>
  <cp:lastModifiedBy>Juan Bermudez</cp:lastModifiedBy>
  <cp:revision>6</cp:revision>
  <dcterms:created xsi:type="dcterms:W3CDTF">2012-07-30T22:47:48Z</dcterms:created>
  <dcterms:modified xsi:type="dcterms:W3CDTF">2012-07-31T00:54:27Z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TC011408043082</vt:lpwstr>
  </property>
</Properties>
</file>