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9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napToGrid="0">
      <p:cViewPr varScale="1">
        <p:scale>
          <a:sx n="85" d="100"/>
          <a:sy n="85" d="100"/>
        </p:scale>
        <p:origin x="1406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85085-E68D-4B07-9ACA-8DD6A00F2E6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8E5AB-1298-41F0-A542-518976EC3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85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0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2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12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714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62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275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47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82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5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8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1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6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5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8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3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0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2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Superstore’s Sales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Ajibola</a:t>
            </a:r>
            <a:r>
              <a:rPr lang="en-US" dirty="0" smtClean="0"/>
              <a:t> </a:t>
            </a:r>
            <a:r>
              <a:rPr lang="en-US" dirty="0" err="1" smtClean="0"/>
              <a:t>oyedeji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0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" y="0"/>
            <a:ext cx="9136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66707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</TotalTime>
  <Words>8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Century Gothic</vt:lpstr>
      <vt:lpstr>Wingdings 3</vt:lpstr>
      <vt:lpstr>Slice</vt:lpstr>
      <vt:lpstr>Analysis of Superstore’s Sales Report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>AJIBOLA OYEDEJI</dc:creator>
  <cp:lastModifiedBy>AJIBOLA OYEDEJI</cp:lastModifiedBy>
  <cp:revision>5</cp:revision>
  <dcterms:created xsi:type="dcterms:W3CDTF">2022-07-10T11:18:54Z</dcterms:created>
  <dcterms:modified xsi:type="dcterms:W3CDTF">2022-07-10T23:28:02Z</dcterms:modified>
</cp:coreProperties>
</file>