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E309B-3787-594D-9A88-61ABC0F8075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CEF8DA4-835D-5A42-92B2-0A38BF917820}">
      <dgm:prSet phldrT="[Tekst]"/>
      <dgm:spPr/>
      <dgm:t>
        <a:bodyPr/>
        <a:lstStyle/>
        <a:p>
          <a:pPr rtl="0"/>
          <a:r>
            <a:rPr lang="pl-PL" dirty="0"/>
            <a:t>Ludyczność</a:t>
          </a:r>
        </a:p>
      </dgm:t>
    </dgm:pt>
    <dgm:pt modelId="{69B80181-100D-4E44-97A9-17E7E44E0511}" type="parTrans" cxnId="{A89E18B8-AD70-2D4F-9849-9106A017044C}">
      <dgm:prSet/>
      <dgm:spPr/>
      <dgm:t>
        <a:bodyPr/>
        <a:lstStyle/>
        <a:p>
          <a:endParaRPr lang="pl-PL"/>
        </a:p>
      </dgm:t>
    </dgm:pt>
    <dgm:pt modelId="{25E241D9-1849-784A-9165-BCC91604D0E3}" type="sibTrans" cxnId="{A89E18B8-AD70-2D4F-9849-9106A017044C}">
      <dgm:prSet/>
      <dgm:spPr/>
      <dgm:t>
        <a:bodyPr/>
        <a:lstStyle/>
        <a:p>
          <a:endParaRPr lang="pl-PL"/>
        </a:p>
      </dgm:t>
    </dgm:pt>
    <dgm:pt modelId="{439F8E37-9FC3-8C4A-9614-29225A2E571E}">
      <dgm:prSet phldrT="[Tekst]"/>
      <dgm:spPr/>
      <dgm:t>
        <a:bodyPr/>
        <a:lstStyle/>
        <a:p>
          <a:pPr rtl="0"/>
          <a:r>
            <a:rPr lang="pl-PL" dirty="0"/>
            <a:t>Zdolność literatury pięknej do zaspokajania potrzeb rozrywkowych (bajka, komedia, farsa, </a:t>
          </a:r>
          <a:r>
            <a:rPr lang="pl-PL" dirty="0" err="1"/>
            <a:t>etc</a:t>
          </a:r>
          <a:r>
            <a:rPr lang="pl-PL" dirty="0"/>
            <a:t>) </a:t>
          </a:r>
        </a:p>
      </dgm:t>
    </dgm:pt>
    <dgm:pt modelId="{2FA1F91B-17E4-F840-995A-80849DD8D2AA}" type="parTrans" cxnId="{ADBFE287-0CF1-5F4E-B01F-4732BEB83128}">
      <dgm:prSet/>
      <dgm:spPr/>
      <dgm:t>
        <a:bodyPr/>
        <a:lstStyle/>
        <a:p>
          <a:endParaRPr lang="pl-PL"/>
        </a:p>
      </dgm:t>
    </dgm:pt>
    <dgm:pt modelId="{C660C447-88B8-AE47-BF40-3A45CA286C8B}" type="sibTrans" cxnId="{ADBFE287-0CF1-5F4E-B01F-4732BEB83128}">
      <dgm:prSet/>
      <dgm:spPr/>
      <dgm:t>
        <a:bodyPr/>
        <a:lstStyle/>
        <a:p>
          <a:endParaRPr lang="pl-PL"/>
        </a:p>
      </dgm:t>
    </dgm:pt>
    <dgm:pt modelId="{4382F741-3E8E-1C4A-92BE-FFE34100F43D}">
      <dgm:prSet phldrT="[Tekst]"/>
      <dgm:spPr/>
      <dgm:t>
        <a:bodyPr/>
        <a:lstStyle/>
        <a:p>
          <a:pPr rtl="0"/>
          <a:r>
            <a:rPr lang="pl-PL" dirty="0"/>
            <a:t>Gry (komputerowe)</a:t>
          </a:r>
        </a:p>
      </dgm:t>
    </dgm:pt>
    <dgm:pt modelId="{17CE8485-D639-1542-905B-E9E485E449F2}" type="parTrans" cxnId="{51694EEB-C497-D246-A18D-CCFAFAA2228C}">
      <dgm:prSet/>
      <dgm:spPr/>
      <dgm:t>
        <a:bodyPr/>
        <a:lstStyle/>
        <a:p>
          <a:endParaRPr lang="pl-PL"/>
        </a:p>
      </dgm:t>
    </dgm:pt>
    <dgm:pt modelId="{B55C4551-2CF8-8A4B-B68E-62E762E6B9F1}" type="sibTrans" cxnId="{51694EEB-C497-D246-A18D-CCFAFAA2228C}">
      <dgm:prSet/>
      <dgm:spPr/>
      <dgm:t>
        <a:bodyPr/>
        <a:lstStyle/>
        <a:p>
          <a:endParaRPr lang="pl-PL"/>
        </a:p>
      </dgm:t>
    </dgm:pt>
    <dgm:pt modelId="{A1EEAEC1-1018-D44F-B837-26952337C86C}">
      <dgm:prSet phldrT="[Tekst]"/>
      <dgm:spPr/>
      <dgm:t>
        <a:bodyPr/>
        <a:lstStyle/>
        <a:p>
          <a:pPr rtl="0"/>
          <a:r>
            <a:rPr lang="pl-PL" dirty="0"/>
            <a:t>Badanie</a:t>
          </a:r>
        </a:p>
      </dgm:t>
    </dgm:pt>
    <dgm:pt modelId="{1B0B4B3C-BCA9-C644-A005-A608930C7025}" type="parTrans" cxnId="{2C15DBD5-1052-434F-A7EF-C5531C266C41}">
      <dgm:prSet/>
      <dgm:spPr/>
      <dgm:t>
        <a:bodyPr/>
        <a:lstStyle/>
        <a:p>
          <a:endParaRPr lang="pl-PL"/>
        </a:p>
      </dgm:t>
    </dgm:pt>
    <dgm:pt modelId="{287CD023-389D-6643-8E5F-BBD2E6905E44}" type="sibTrans" cxnId="{2C15DBD5-1052-434F-A7EF-C5531C266C41}">
      <dgm:prSet/>
      <dgm:spPr/>
      <dgm:t>
        <a:bodyPr/>
        <a:lstStyle/>
        <a:p>
          <a:endParaRPr lang="pl-PL"/>
        </a:p>
      </dgm:t>
    </dgm:pt>
    <dgm:pt modelId="{BDF4EA25-0533-014B-A825-98DF2F584068}">
      <dgm:prSet phldrT="[Tekst]"/>
      <dgm:spPr/>
      <dgm:t>
        <a:bodyPr/>
        <a:lstStyle/>
        <a:p>
          <a:pPr rtl="0"/>
          <a:r>
            <a:rPr lang="pl-PL" dirty="0"/>
            <a:t>Gamifikacja</a:t>
          </a:r>
        </a:p>
      </dgm:t>
    </dgm:pt>
    <dgm:pt modelId="{878A3050-A127-B140-8D71-F9332C3CF8C0}" type="parTrans" cxnId="{5A4829D6-7B6D-E74B-990F-9EFF5DCB3173}">
      <dgm:prSet/>
      <dgm:spPr/>
      <dgm:t>
        <a:bodyPr/>
        <a:lstStyle/>
        <a:p>
          <a:endParaRPr lang="pl-PL"/>
        </a:p>
      </dgm:t>
    </dgm:pt>
    <dgm:pt modelId="{0F2834DB-BAB2-BB45-A99F-96A9DE496F61}" type="sibTrans" cxnId="{5A4829D6-7B6D-E74B-990F-9EFF5DCB3173}">
      <dgm:prSet/>
      <dgm:spPr/>
      <dgm:t>
        <a:bodyPr/>
        <a:lstStyle/>
        <a:p>
          <a:endParaRPr lang="pl-PL"/>
        </a:p>
      </dgm:t>
    </dgm:pt>
    <dgm:pt modelId="{01BE8A6D-8AF4-364A-90C8-7E67E14DB4A2}">
      <dgm:prSet phldrT="[Tekst]" phldr="1"/>
      <dgm:spPr/>
      <dgm:t>
        <a:bodyPr/>
        <a:lstStyle/>
        <a:p>
          <a:endParaRPr lang="pl-PL" dirty="0"/>
        </a:p>
      </dgm:t>
    </dgm:pt>
    <dgm:pt modelId="{49FE5B6F-62D7-3B49-86B5-E93810419A32}" type="parTrans" cxnId="{96F5949A-42F4-1A43-A205-92A8BF5753C7}">
      <dgm:prSet/>
      <dgm:spPr/>
      <dgm:t>
        <a:bodyPr/>
        <a:lstStyle/>
        <a:p>
          <a:endParaRPr lang="pl-PL"/>
        </a:p>
      </dgm:t>
    </dgm:pt>
    <dgm:pt modelId="{11033058-3445-6B42-A950-9EB0F645D5A7}" type="sibTrans" cxnId="{96F5949A-42F4-1A43-A205-92A8BF5753C7}">
      <dgm:prSet/>
      <dgm:spPr/>
      <dgm:t>
        <a:bodyPr/>
        <a:lstStyle/>
        <a:p>
          <a:endParaRPr lang="pl-PL"/>
        </a:p>
      </dgm:t>
    </dgm:pt>
    <dgm:pt modelId="{3784F4FB-87E2-4749-A934-541BDAA7BFE6}">
      <dgm:prSet/>
      <dgm:spPr/>
      <dgm:t>
        <a:bodyPr/>
        <a:lstStyle/>
        <a:p>
          <a:pPr rtl="0"/>
          <a:r>
            <a:rPr lang="pl-PL" dirty="0"/>
            <a:t>Human </a:t>
          </a:r>
          <a:r>
            <a:rPr lang="pl-PL" dirty="0" err="1"/>
            <a:t>focused</a:t>
          </a:r>
          <a:r>
            <a:rPr lang="pl-PL" dirty="0"/>
            <a:t> design</a:t>
          </a:r>
        </a:p>
      </dgm:t>
    </dgm:pt>
    <dgm:pt modelId="{E6C49BDD-3D21-9E4C-A5DB-E11C5E380D99}" type="parTrans" cxnId="{30CAC831-C6A2-EE4B-B6FD-2DA4EB928AD5}">
      <dgm:prSet/>
      <dgm:spPr/>
      <dgm:t>
        <a:bodyPr/>
        <a:lstStyle/>
        <a:p>
          <a:endParaRPr lang="pl-PL"/>
        </a:p>
      </dgm:t>
    </dgm:pt>
    <dgm:pt modelId="{0EEA5446-B3DD-234D-B805-F84EF8D1491F}" type="sibTrans" cxnId="{30CAC831-C6A2-EE4B-B6FD-2DA4EB928AD5}">
      <dgm:prSet/>
      <dgm:spPr/>
      <dgm:t>
        <a:bodyPr/>
        <a:lstStyle/>
        <a:p>
          <a:endParaRPr lang="pl-PL"/>
        </a:p>
      </dgm:t>
    </dgm:pt>
    <dgm:pt modelId="{2EFC864C-DAD8-DC4C-9870-BD501868296F}">
      <dgm:prSet/>
      <dgm:spPr/>
      <dgm:t>
        <a:bodyPr/>
        <a:lstStyle/>
        <a:p>
          <a:endParaRPr lang="pl-PL"/>
        </a:p>
      </dgm:t>
    </dgm:pt>
    <dgm:pt modelId="{BC9818ED-6F00-8E49-8364-D3E8403E138F}" type="parTrans" cxnId="{C9374224-671D-A14F-BF15-D20898F54AF4}">
      <dgm:prSet/>
      <dgm:spPr/>
      <dgm:t>
        <a:bodyPr/>
        <a:lstStyle/>
        <a:p>
          <a:endParaRPr lang="pl-PL"/>
        </a:p>
      </dgm:t>
    </dgm:pt>
    <dgm:pt modelId="{68301D91-7534-CE4B-B84C-5DEFCAE448C6}" type="sibTrans" cxnId="{C9374224-671D-A14F-BF15-D20898F54AF4}">
      <dgm:prSet/>
      <dgm:spPr/>
      <dgm:t>
        <a:bodyPr/>
        <a:lstStyle/>
        <a:p>
          <a:endParaRPr lang="pl-PL"/>
        </a:p>
      </dgm:t>
    </dgm:pt>
    <dgm:pt modelId="{50443F99-08F7-C847-89BB-032EDA32FE29}">
      <dgm:prSet phldrT="[Tekst]"/>
      <dgm:spPr/>
      <dgm:t>
        <a:bodyPr/>
        <a:lstStyle/>
        <a:p>
          <a:pPr rtl="0"/>
          <a:r>
            <a:rPr lang="pl-PL" dirty="0"/>
            <a:t>Badana przez nauki humanistyczne</a:t>
          </a:r>
        </a:p>
      </dgm:t>
    </dgm:pt>
    <dgm:pt modelId="{6EF6C883-A594-0B4C-8938-0648684FCEB0}" type="parTrans" cxnId="{661765FB-AC60-2D4F-800A-F8A72022E6DA}">
      <dgm:prSet/>
      <dgm:spPr/>
      <dgm:t>
        <a:bodyPr/>
        <a:lstStyle/>
        <a:p>
          <a:endParaRPr lang="pl-PL"/>
        </a:p>
      </dgm:t>
    </dgm:pt>
    <dgm:pt modelId="{85BAB4DF-4DEB-434C-828E-BA72D87D0D73}" type="sibTrans" cxnId="{661765FB-AC60-2D4F-800A-F8A72022E6DA}">
      <dgm:prSet/>
      <dgm:spPr/>
      <dgm:t>
        <a:bodyPr/>
        <a:lstStyle/>
        <a:p>
          <a:endParaRPr lang="pl-PL"/>
        </a:p>
      </dgm:t>
    </dgm:pt>
    <dgm:pt modelId="{A5A84C63-6520-6D44-94E9-773761EAADD5}">
      <dgm:prSet phldrT="[Tekst]"/>
      <dgm:spPr/>
      <dgm:t>
        <a:bodyPr/>
        <a:lstStyle/>
        <a:p>
          <a:pPr rtl="0"/>
          <a:endParaRPr lang="pl-PL" dirty="0"/>
        </a:p>
      </dgm:t>
    </dgm:pt>
    <dgm:pt modelId="{82BF6DDA-0BB4-FC45-BB13-EF3BE97E129F}" type="parTrans" cxnId="{89DDE816-B88E-7944-A267-B3C298112D1F}">
      <dgm:prSet/>
      <dgm:spPr/>
      <dgm:t>
        <a:bodyPr/>
        <a:lstStyle/>
        <a:p>
          <a:endParaRPr lang="pl-PL"/>
        </a:p>
      </dgm:t>
    </dgm:pt>
    <dgm:pt modelId="{2F2719F5-3045-B542-BDCE-A3F3E0E20023}" type="sibTrans" cxnId="{89DDE816-B88E-7944-A267-B3C298112D1F}">
      <dgm:prSet/>
      <dgm:spPr/>
      <dgm:t>
        <a:bodyPr/>
        <a:lstStyle/>
        <a:p>
          <a:endParaRPr lang="pl-PL"/>
        </a:p>
      </dgm:t>
    </dgm:pt>
    <dgm:pt modelId="{5FEC807B-CFBF-714F-9696-F769B397E4DC}" type="pres">
      <dgm:prSet presAssocID="{30CE309B-3787-594D-9A88-61ABC0F8075D}" presName="rootnode" presStyleCnt="0">
        <dgm:presLayoutVars>
          <dgm:chMax/>
          <dgm:chPref/>
          <dgm:dir/>
          <dgm:animLvl val="lvl"/>
        </dgm:presLayoutVars>
      </dgm:prSet>
      <dgm:spPr/>
    </dgm:pt>
    <dgm:pt modelId="{D45888FA-377D-C649-92D2-22BBC34EC9F8}" type="pres">
      <dgm:prSet presAssocID="{8CEF8DA4-835D-5A42-92B2-0A38BF917820}" presName="composite" presStyleCnt="0"/>
      <dgm:spPr/>
    </dgm:pt>
    <dgm:pt modelId="{46436487-832F-7644-9C65-0BFA7A85FD06}" type="pres">
      <dgm:prSet presAssocID="{8CEF8DA4-835D-5A42-92B2-0A38BF917820}" presName="bentUpArrow1" presStyleLbl="alignImgPlace1" presStyleIdx="0" presStyleCnt="3"/>
      <dgm:spPr/>
    </dgm:pt>
    <dgm:pt modelId="{CE29CBBC-B613-E946-8617-C2A845B7032F}" type="pres">
      <dgm:prSet presAssocID="{8CEF8DA4-835D-5A42-92B2-0A38BF91782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193DFD3-9CA7-984C-A1E2-DA9673B8F9C3}" type="pres">
      <dgm:prSet presAssocID="{8CEF8DA4-835D-5A42-92B2-0A38BF91782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163A8AD-5E24-0341-9F21-B9CDE11DC988}" type="pres">
      <dgm:prSet presAssocID="{25E241D9-1849-784A-9165-BCC91604D0E3}" presName="sibTrans" presStyleCnt="0"/>
      <dgm:spPr/>
    </dgm:pt>
    <dgm:pt modelId="{308283C2-FB16-0547-92DD-FC407B9039EE}" type="pres">
      <dgm:prSet presAssocID="{4382F741-3E8E-1C4A-92BE-FFE34100F43D}" presName="composite" presStyleCnt="0"/>
      <dgm:spPr/>
    </dgm:pt>
    <dgm:pt modelId="{E98C50D4-5FA3-E54C-80AF-C87500E3877B}" type="pres">
      <dgm:prSet presAssocID="{4382F741-3E8E-1C4A-92BE-FFE34100F43D}" presName="bentUpArrow1" presStyleLbl="alignImgPlace1" presStyleIdx="1" presStyleCnt="3"/>
      <dgm:spPr/>
    </dgm:pt>
    <dgm:pt modelId="{9F5BFC1A-C170-BD4E-AF70-AEA0C21B2993}" type="pres">
      <dgm:prSet presAssocID="{4382F741-3E8E-1C4A-92BE-FFE34100F43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2660507-C7A9-964F-8748-CF278121D188}" type="pres">
      <dgm:prSet presAssocID="{4382F741-3E8E-1C4A-92BE-FFE34100F43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58C4119-A757-1943-BCB0-FE7836FBEA14}" type="pres">
      <dgm:prSet presAssocID="{B55C4551-2CF8-8A4B-B68E-62E762E6B9F1}" presName="sibTrans" presStyleCnt="0"/>
      <dgm:spPr/>
    </dgm:pt>
    <dgm:pt modelId="{609F6A6A-607C-8142-8D24-EEC946CDA04C}" type="pres">
      <dgm:prSet presAssocID="{BDF4EA25-0533-014B-A825-98DF2F584068}" presName="composite" presStyleCnt="0"/>
      <dgm:spPr/>
    </dgm:pt>
    <dgm:pt modelId="{C867ADCE-1C19-6C41-91BD-7259F5634333}" type="pres">
      <dgm:prSet presAssocID="{BDF4EA25-0533-014B-A825-98DF2F584068}" presName="bentUpArrow1" presStyleLbl="alignImgPlace1" presStyleIdx="2" presStyleCnt="3"/>
      <dgm:spPr/>
    </dgm:pt>
    <dgm:pt modelId="{60D79E23-315E-C842-8455-F8BBFBEDC358}" type="pres">
      <dgm:prSet presAssocID="{BDF4EA25-0533-014B-A825-98DF2F584068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E999C79-4446-AB44-A4A3-5591D1DEFA3A}" type="pres">
      <dgm:prSet presAssocID="{BDF4EA25-0533-014B-A825-98DF2F58406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DFF6403-F7C5-9647-9A99-6A6267AB68F7}" type="pres">
      <dgm:prSet presAssocID="{0F2834DB-BAB2-BB45-A99F-96A9DE496F61}" presName="sibTrans" presStyleCnt="0"/>
      <dgm:spPr/>
    </dgm:pt>
    <dgm:pt modelId="{16AE7E63-900E-B247-9B8D-D255C5038BAF}" type="pres">
      <dgm:prSet presAssocID="{3784F4FB-87E2-4749-A934-541BDAA7BFE6}" presName="composite" presStyleCnt="0"/>
      <dgm:spPr/>
    </dgm:pt>
    <dgm:pt modelId="{B5F89B3D-0030-6E40-8566-B43A183C0A52}" type="pres">
      <dgm:prSet presAssocID="{3784F4FB-87E2-4749-A934-541BDAA7BFE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D7295BC3-2932-5847-AC06-7A4D536DFFF4}" type="pres">
      <dgm:prSet presAssocID="{3784F4FB-87E2-4749-A934-541BDAA7BFE6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9A5A04-12BD-9947-9B52-1F546BCB8509}" type="presOf" srcId="{01BE8A6D-8AF4-364A-90C8-7E67E14DB4A2}" destId="{FE999C79-4446-AB44-A4A3-5591D1DEFA3A}" srcOrd="0" destOrd="0" presId="urn:microsoft.com/office/officeart/2005/8/layout/StepDownProcess"/>
    <dgm:cxn modelId="{90C87A0D-0D21-2E44-AF62-2023B1DC26DE}" type="presOf" srcId="{2EFC864C-DAD8-DC4C-9870-BD501868296F}" destId="{D7295BC3-2932-5847-AC06-7A4D536DFFF4}" srcOrd="0" destOrd="0" presId="urn:microsoft.com/office/officeart/2005/8/layout/StepDownProcess"/>
    <dgm:cxn modelId="{89DDE816-B88E-7944-A267-B3C298112D1F}" srcId="{8CEF8DA4-835D-5A42-92B2-0A38BF917820}" destId="{A5A84C63-6520-6D44-94E9-773761EAADD5}" srcOrd="2" destOrd="0" parTransId="{82BF6DDA-0BB4-FC45-BB13-EF3BE97E129F}" sibTransId="{2F2719F5-3045-B542-BDCE-A3F3E0E20023}"/>
    <dgm:cxn modelId="{C1B8A920-ABEF-5E45-8922-C97E5425B5E4}" type="presOf" srcId="{BDF4EA25-0533-014B-A825-98DF2F584068}" destId="{60D79E23-315E-C842-8455-F8BBFBEDC358}" srcOrd="0" destOrd="0" presId="urn:microsoft.com/office/officeart/2005/8/layout/StepDownProcess"/>
    <dgm:cxn modelId="{C9374224-671D-A14F-BF15-D20898F54AF4}" srcId="{3784F4FB-87E2-4749-A934-541BDAA7BFE6}" destId="{2EFC864C-DAD8-DC4C-9870-BD501868296F}" srcOrd="0" destOrd="0" parTransId="{BC9818ED-6F00-8E49-8364-D3E8403E138F}" sibTransId="{68301D91-7534-CE4B-B84C-5DEFCAE448C6}"/>
    <dgm:cxn modelId="{30CAC831-C6A2-EE4B-B6FD-2DA4EB928AD5}" srcId="{30CE309B-3787-594D-9A88-61ABC0F8075D}" destId="{3784F4FB-87E2-4749-A934-541BDAA7BFE6}" srcOrd="3" destOrd="0" parTransId="{E6C49BDD-3D21-9E4C-A5DB-E11C5E380D99}" sibTransId="{0EEA5446-B3DD-234D-B805-F84EF8D1491F}"/>
    <dgm:cxn modelId="{01D0FE36-16C4-1446-A16B-5861B0021F61}" type="presOf" srcId="{8CEF8DA4-835D-5A42-92B2-0A38BF917820}" destId="{CE29CBBC-B613-E946-8617-C2A845B7032F}" srcOrd="0" destOrd="0" presId="urn:microsoft.com/office/officeart/2005/8/layout/StepDownProcess"/>
    <dgm:cxn modelId="{DD79CB85-DA50-FA4C-82AF-74392E589D09}" type="presOf" srcId="{3784F4FB-87E2-4749-A934-541BDAA7BFE6}" destId="{B5F89B3D-0030-6E40-8566-B43A183C0A52}" srcOrd="0" destOrd="0" presId="urn:microsoft.com/office/officeart/2005/8/layout/StepDownProcess"/>
    <dgm:cxn modelId="{ADBFE287-0CF1-5F4E-B01F-4732BEB83128}" srcId="{8CEF8DA4-835D-5A42-92B2-0A38BF917820}" destId="{439F8E37-9FC3-8C4A-9614-29225A2E571E}" srcOrd="0" destOrd="0" parTransId="{2FA1F91B-17E4-F840-995A-80849DD8D2AA}" sibTransId="{C660C447-88B8-AE47-BF40-3A45CA286C8B}"/>
    <dgm:cxn modelId="{92F32096-FECF-D448-ADC1-9B2C1FB0C233}" type="presOf" srcId="{A5A84C63-6520-6D44-94E9-773761EAADD5}" destId="{9193DFD3-9CA7-984C-A1E2-DA9673B8F9C3}" srcOrd="0" destOrd="2" presId="urn:microsoft.com/office/officeart/2005/8/layout/StepDownProcess"/>
    <dgm:cxn modelId="{96F5949A-42F4-1A43-A205-92A8BF5753C7}" srcId="{BDF4EA25-0533-014B-A825-98DF2F584068}" destId="{01BE8A6D-8AF4-364A-90C8-7E67E14DB4A2}" srcOrd="0" destOrd="0" parTransId="{49FE5B6F-62D7-3B49-86B5-E93810419A32}" sibTransId="{11033058-3445-6B42-A950-9EB0F645D5A7}"/>
    <dgm:cxn modelId="{2532EEA0-AE41-8F48-9534-1B06B4FECD84}" type="presOf" srcId="{4382F741-3E8E-1C4A-92BE-FFE34100F43D}" destId="{9F5BFC1A-C170-BD4E-AF70-AEA0C21B2993}" srcOrd="0" destOrd="0" presId="urn:microsoft.com/office/officeart/2005/8/layout/StepDownProcess"/>
    <dgm:cxn modelId="{8BE154A9-2CB9-B949-8CE1-B3AFA985EA11}" type="presOf" srcId="{30CE309B-3787-594D-9A88-61ABC0F8075D}" destId="{5FEC807B-CFBF-714F-9696-F769B397E4DC}" srcOrd="0" destOrd="0" presId="urn:microsoft.com/office/officeart/2005/8/layout/StepDownProcess"/>
    <dgm:cxn modelId="{35CDF9AF-2110-A445-8178-8FEFE3C3AD48}" type="presOf" srcId="{439F8E37-9FC3-8C4A-9614-29225A2E571E}" destId="{9193DFD3-9CA7-984C-A1E2-DA9673B8F9C3}" srcOrd="0" destOrd="0" presId="urn:microsoft.com/office/officeart/2005/8/layout/StepDownProcess"/>
    <dgm:cxn modelId="{B375AAB3-8A03-1840-88EA-17B4C55F2442}" type="presOf" srcId="{A1EEAEC1-1018-D44F-B837-26952337C86C}" destId="{D2660507-C7A9-964F-8748-CF278121D188}" srcOrd="0" destOrd="0" presId="urn:microsoft.com/office/officeart/2005/8/layout/StepDownProcess"/>
    <dgm:cxn modelId="{A89E18B8-AD70-2D4F-9849-9106A017044C}" srcId="{30CE309B-3787-594D-9A88-61ABC0F8075D}" destId="{8CEF8DA4-835D-5A42-92B2-0A38BF917820}" srcOrd="0" destOrd="0" parTransId="{69B80181-100D-4E44-97A9-17E7E44E0511}" sibTransId="{25E241D9-1849-784A-9165-BCC91604D0E3}"/>
    <dgm:cxn modelId="{2C15DBD5-1052-434F-A7EF-C5531C266C41}" srcId="{4382F741-3E8E-1C4A-92BE-FFE34100F43D}" destId="{A1EEAEC1-1018-D44F-B837-26952337C86C}" srcOrd="0" destOrd="0" parTransId="{1B0B4B3C-BCA9-C644-A005-A608930C7025}" sibTransId="{287CD023-389D-6643-8E5F-BBD2E6905E44}"/>
    <dgm:cxn modelId="{5A4829D6-7B6D-E74B-990F-9EFF5DCB3173}" srcId="{30CE309B-3787-594D-9A88-61ABC0F8075D}" destId="{BDF4EA25-0533-014B-A825-98DF2F584068}" srcOrd="2" destOrd="0" parTransId="{878A3050-A127-B140-8D71-F9332C3CF8C0}" sibTransId="{0F2834DB-BAB2-BB45-A99F-96A9DE496F61}"/>
    <dgm:cxn modelId="{A6E01ADD-BB0C-D648-BEF7-036C778FEDA1}" type="presOf" srcId="{50443F99-08F7-C847-89BB-032EDA32FE29}" destId="{9193DFD3-9CA7-984C-A1E2-DA9673B8F9C3}" srcOrd="0" destOrd="1" presId="urn:microsoft.com/office/officeart/2005/8/layout/StepDownProcess"/>
    <dgm:cxn modelId="{51694EEB-C497-D246-A18D-CCFAFAA2228C}" srcId="{30CE309B-3787-594D-9A88-61ABC0F8075D}" destId="{4382F741-3E8E-1C4A-92BE-FFE34100F43D}" srcOrd="1" destOrd="0" parTransId="{17CE8485-D639-1542-905B-E9E485E449F2}" sibTransId="{B55C4551-2CF8-8A4B-B68E-62E762E6B9F1}"/>
    <dgm:cxn modelId="{661765FB-AC60-2D4F-800A-F8A72022E6DA}" srcId="{8CEF8DA4-835D-5A42-92B2-0A38BF917820}" destId="{50443F99-08F7-C847-89BB-032EDA32FE29}" srcOrd="1" destOrd="0" parTransId="{6EF6C883-A594-0B4C-8938-0648684FCEB0}" sibTransId="{85BAB4DF-4DEB-434C-828E-BA72D87D0D73}"/>
    <dgm:cxn modelId="{C4A60C42-6A47-B346-840A-5D8C4ED358F6}" type="presParOf" srcId="{5FEC807B-CFBF-714F-9696-F769B397E4DC}" destId="{D45888FA-377D-C649-92D2-22BBC34EC9F8}" srcOrd="0" destOrd="0" presId="urn:microsoft.com/office/officeart/2005/8/layout/StepDownProcess"/>
    <dgm:cxn modelId="{C89061EE-F19B-8F4C-9517-7BDA4F5871E1}" type="presParOf" srcId="{D45888FA-377D-C649-92D2-22BBC34EC9F8}" destId="{46436487-832F-7644-9C65-0BFA7A85FD06}" srcOrd="0" destOrd="0" presId="urn:microsoft.com/office/officeart/2005/8/layout/StepDownProcess"/>
    <dgm:cxn modelId="{BBD80FBC-44BE-8141-AFB7-2D71C604A6BE}" type="presParOf" srcId="{D45888FA-377D-C649-92D2-22BBC34EC9F8}" destId="{CE29CBBC-B613-E946-8617-C2A845B7032F}" srcOrd="1" destOrd="0" presId="urn:microsoft.com/office/officeart/2005/8/layout/StepDownProcess"/>
    <dgm:cxn modelId="{95D9C394-DB2E-FC4E-855E-F0FFC1C3CB43}" type="presParOf" srcId="{D45888FA-377D-C649-92D2-22BBC34EC9F8}" destId="{9193DFD3-9CA7-984C-A1E2-DA9673B8F9C3}" srcOrd="2" destOrd="0" presId="urn:microsoft.com/office/officeart/2005/8/layout/StepDownProcess"/>
    <dgm:cxn modelId="{9B9FEB92-1479-3448-9646-77E52E332C6F}" type="presParOf" srcId="{5FEC807B-CFBF-714F-9696-F769B397E4DC}" destId="{C163A8AD-5E24-0341-9F21-B9CDE11DC988}" srcOrd="1" destOrd="0" presId="urn:microsoft.com/office/officeart/2005/8/layout/StepDownProcess"/>
    <dgm:cxn modelId="{F932AB7C-2D58-F04C-93EA-76ED05E04F9B}" type="presParOf" srcId="{5FEC807B-CFBF-714F-9696-F769B397E4DC}" destId="{308283C2-FB16-0547-92DD-FC407B9039EE}" srcOrd="2" destOrd="0" presId="urn:microsoft.com/office/officeart/2005/8/layout/StepDownProcess"/>
    <dgm:cxn modelId="{00209AA0-F0D7-6B4D-9CE1-3DB51745FBFA}" type="presParOf" srcId="{308283C2-FB16-0547-92DD-FC407B9039EE}" destId="{E98C50D4-5FA3-E54C-80AF-C87500E3877B}" srcOrd="0" destOrd="0" presId="urn:microsoft.com/office/officeart/2005/8/layout/StepDownProcess"/>
    <dgm:cxn modelId="{5EAC8D5C-022F-9943-8EBE-46DB069E565D}" type="presParOf" srcId="{308283C2-FB16-0547-92DD-FC407B9039EE}" destId="{9F5BFC1A-C170-BD4E-AF70-AEA0C21B2993}" srcOrd="1" destOrd="0" presId="urn:microsoft.com/office/officeart/2005/8/layout/StepDownProcess"/>
    <dgm:cxn modelId="{9424C6E6-62B2-8C49-843A-8E7E10C9F922}" type="presParOf" srcId="{308283C2-FB16-0547-92DD-FC407B9039EE}" destId="{D2660507-C7A9-964F-8748-CF278121D188}" srcOrd="2" destOrd="0" presId="urn:microsoft.com/office/officeart/2005/8/layout/StepDownProcess"/>
    <dgm:cxn modelId="{C093A5CA-9E16-E745-89A0-4CEDE571AE4A}" type="presParOf" srcId="{5FEC807B-CFBF-714F-9696-F769B397E4DC}" destId="{558C4119-A757-1943-BCB0-FE7836FBEA14}" srcOrd="3" destOrd="0" presId="urn:microsoft.com/office/officeart/2005/8/layout/StepDownProcess"/>
    <dgm:cxn modelId="{63F562E8-44E5-8A48-B678-FCB9B92D330D}" type="presParOf" srcId="{5FEC807B-CFBF-714F-9696-F769B397E4DC}" destId="{609F6A6A-607C-8142-8D24-EEC946CDA04C}" srcOrd="4" destOrd="0" presId="urn:microsoft.com/office/officeart/2005/8/layout/StepDownProcess"/>
    <dgm:cxn modelId="{1BA15689-F992-DD44-9D99-7EB7C274F634}" type="presParOf" srcId="{609F6A6A-607C-8142-8D24-EEC946CDA04C}" destId="{C867ADCE-1C19-6C41-91BD-7259F5634333}" srcOrd="0" destOrd="0" presId="urn:microsoft.com/office/officeart/2005/8/layout/StepDownProcess"/>
    <dgm:cxn modelId="{7CE148E3-FA14-7D4D-8CB7-71292BEC0295}" type="presParOf" srcId="{609F6A6A-607C-8142-8D24-EEC946CDA04C}" destId="{60D79E23-315E-C842-8455-F8BBFBEDC358}" srcOrd="1" destOrd="0" presId="urn:microsoft.com/office/officeart/2005/8/layout/StepDownProcess"/>
    <dgm:cxn modelId="{F791CF4E-199F-1149-9590-FC312C452FBA}" type="presParOf" srcId="{609F6A6A-607C-8142-8D24-EEC946CDA04C}" destId="{FE999C79-4446-AB44-A4A3-5591D1DEFA3A}" srcOrd="2" destOrd="0" presId="urn:microsoft.com/office/officeart/2005/8/layout/StepDownProcess"/>
    <dgm:cxn modelId="{8C5A74CA-95BA-D64B-92B5-D073A9A28F1E}" type="presParOf" srcId="{5FEC807B-CFBF-714F-9696-F769B397E4DC}" destId="{8DFF6403-F7C5-9647-9A99-6A6267AB68F7}" srcOrd="5" destOrd="0" presId="urn:microsoft.com/office/officeart/2005/8/layout/StepDownProcess"/>
    <dgm:cxn modelId="{F8AFE5A7-43EA-EE47-8CEA-499403C9A17F}" type="presParOf" srcId="{5FEC807B-CFBF-714F-9696-F769B397E4DC}" destId="{16AE7E63-900E-B247-9B8D-D255C5038BAF}" srcOrd="6" destOrd="0" presId="urn:microsoft.com/office/officeart/2005/8/layout/StepDownProcess"/>
    <dgm:cxn modelId="{1AC9317B-B483-7C4C-8A4E-074A69DEB663}" type="presParOf" srcId="{16AE7E63-900E-B247-9B8D-D255C5038BAF}" destId="{B5F89B3D-0030-6E40-8566-B43A183C0A52}" srcOrd="0" destOrd="0" presId="urn:microsoft.com/office/officeart/2005/8/layout/StepDownProcess"/>
    <dgm:cxn modelId="{DB4BBEEA-50AC-0648-BB1B-875744EDE7DD}" type="presParOf" srcId="{16AE7E63-900E-B247-9B8D-D255C5038BAF}" destId="{D7295BC3-2932-5847-AC06-7A4D536DFFF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36487-832F-7644-9C65-0BFA7A85FD06}">
      <dsp:nvSpPr>
        <dsp:cNvPr id="0" name=""/>
        <dsp:cNvSpPr/>
      </dsp:nvSpPr>
      <dsp:spPr>
        <a:xfrm rot="5400000">
          <a:off x="1774825" y="1498962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CBBC-B613-E946-8617-C2A845B7032F}">
      <dsp:nvSpPr>
        <dsp:cNvPr id="0" name=""/>
        <dsp:cNvSpPr/>
      </dsp:nvSpPr>
      <dsp:spPr>
        <a:xfrm>
          <a:off x="1426055" y="39690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Ludyczność</a:t>
          </a:r>
        </a:p>
      </dsp:txBody>
      <dsp:txXfrm>
        <a:off x="1501791" y="115426"/>
        <a:ext cx="2064595" cy="1399703"/>
      </dsp:txXfrm>
    </dsp:sp>
    <dsp:sp modelId="{9193DFD3-9CA7-984C-A1E2-DA9673B8F9C3}">
      <dsp:nvSpPr>
        <dsp:cNvPr id="0" name=""/>
        <dsp:cNvSpPr/>
      </dsp:nvSpPr>
      <dsp:spPr>
        <a:xfrm>
          <a:off x="3642122" y="187630"/>
          <a:ext cx="161175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Zdolność literatury pięknej do zaspokajania potrzeb rozrywkowych (bajka, komedia, farsa, </a:t>
          </a:r>
          <a:r>
            <a:rPr lang="pl-PL" sz="1000" kern="1200" dirty="0" err="1"/>
            <a:t>etc</a:t>
          </a:r>
          <a:r>
            <a:rPr lang="pl-PL" sz="1000" kern="1200" dirty="0"/>
            <a:t>) 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Badana przez nauki humanistyczne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000" kern="1200" dirty="0"/>
        </a:p>
      </dsp:txBody>
      <dsp:txXfrm>
        <a:off x="3642122" y="187630"/>
        <a:ext cx="1611756" cy="1253728"/>
      </dsp:txXfrm>
    </dsp:sp>
    <dsp:sp modelId="{E98C50D4-5FA3-E54C-80AF-C87500E3877B}">
      <dsp:nvSpPr>
        <dsp:cNvPr id="0" name=""/>
        <dsp:cNvSpPr/>
      </dsp:nvSpPr>
      <dsp:spPr>
        <a:xfrm rot="5400000">
          <a:off x="3612180" y="3241443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BFC1A-C170-BD4E-AF70-AEA0C21B2993}">
      <dsp:nvSpPr>
        <dsp:cNvPr id="0" name=""/>
        <dsp:cNvSpPr/>
      </dsp:nvSpPr>
      <dsp:spPr>
        <a:xfrm>
          <a:off x="3263410" y="1782171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Gry (komputerowe)</a:t>
          </a:r>
        </a:p>
      </dsp:txBody>
      <dsp:txXfrm>
        <a:off x="3339146" y="1857907"/>
        <a:ext cx="2064595" cy="1399703"/>
      </dsp:txXfrm>
    </dsp:sp>
    <dsp:sp modelId="{D2660507-C7A9-964F-8748-CF278121D188}">
      <dsp:nvSpPr>
        <dsp:cNvPr id="0" name=""/>
        <dsp:cNvSpPr/>
      </dsp:nvSpPr>
      <dsp:spPr>
        <a:xfrm>
          <a:off x="5479477" y="1930111"/>
          <a:ext cx="161175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Badanie</a:t>
          </a:r>
        </a:p>
      </dsp:txBody>
      <dsp:txXfrm>
        <a:off x="5479477" y="1930111"/>
        <a:ext cx="1611756" cy="1253728"/>
      </dsp:txXfrm>
    </dsp:sp>
    <dsp:sp modelId="{C867ADCE-1C19-6C41-91BD-7259F5634333}">
      <dsp:nvSpPr>
        <dsp:cNvPr id="0" name=""/>
        <dsp:cNvSpPr/>
      </dsp:nvSpPr>
      <dsp:spPr>
        <a:xfrm rot="5400000">
          <a:off x="5449535" y="4983925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79E23-315E-C842-8455-F8BBFBEDC358}">
      <dsp:nvSpPr>
        <dsp:cNvPr id="0" name=""/>
        <dsp:cNvSpPr/>
      </dsp:nvSpPr>
      <dsp:spPr>
        <a:xfrm>
          <a:off x="5100765" y="3524653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Gamifikacja</a:t>
          </a:r>
        </a:p>
      </dsp:txBody>
      <dsp:txXfrm>
        <a:off x="5176501" y="3600389"/>
        <a:ext cx="2064595" cy="1399703"/>
      </dsp:txXfrm>
    </dsp:sp>
    <dsp:sp modelId="{FE999C79-4446-AB44-A4A3-5591D1DEFA3A}">
      <dsp:nvSpPr>
        <dsp:cNvPr id="0" name=""/>
        <dsp:cNvSpPr/>
      </dsp:nvSpPr>
      <dsp:spPr>
        <a:xfrm>
          <a:off x="7316832" y="3672593"/>
          <a:ext cx="161175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000" kern="1200" dirty="0"/>
        </a:p>
      </dsp:txBody>
      <dsp:txXfrm>
        <a:off x="7316832" y="3672593"/>
        <a:ext cx="1611756" cy="1253728"/>
      </dsp:txXfrm>
    </dsp:sp>
    <dsp:sp modelId="{B5F89B3D-0030-6E40-8566-B43A183C0A52}">
      <dsp:nvSpPr>
        <dsp:cNvPr id="0" name=""/>
        <dsp:cNvSpPr/>
      </dsp:nvSpPr>
      <dsp:spPr>
        <a:xfrm>
          <a:off x="6938120" y="5267134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Human </a:t>
          </a:r>
          <a:r>
            <a:rPr lang="pl-PL" sz="2300" kern="1200" dirty="0" err="1"/>
            <a:t>focused</a:t>
          </a:r>
          <a:r>
            <a:rPr lang="pl-PL" sz="2300" kern="1200" dirty="0"/>
            <a:t> design</a:t>
          </a:r>
        </a:p>
      </dsp:txBody>
      <dsp:txXfrm>
        <a:off x="7013856" y="5342870"/>
        <a:ext cx="2064595" cy="1399703"/>
      </dsp:txXfrm>
    </dsp:sp>
    <dsp:sp modelId="{D7295BC3-2932-5847-AC06-7A4D536DFFF4}">
      <dsp:nvSpPr>
        <dsp:cNvPr id="0" name=""/>
        <dsp:cNvSpPr/>
      </dsp:nvSpPr>
      <dsp:spPr>
        <a:xfrm>
          <a:off x="9154187" y="5415074"/>
          <a:ext cx="161175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2800" kern="1200"/>
        </a:p>
      </dsp:txBody>
      <dsp:txXfrm>
        <a:off x="9154187" y="5415074"/>
        <a:ext cx="1611756" cy="125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4A8DF-3484-FE4C-8F7A-F82E9B1A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292E79-FD04-8E47-8479-9B1F78968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E604D-2021-9249-A72D-409BFDC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92D15B-E62F-4C47-9925-8FA9A4F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1D1EF2-4DD1-1743-9291-BB2FFF6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08191-6C1F-744B-875D-5D989624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D4E7D7-EAEF-014D-9CAF-30AA409D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AE109E-9A72-6346-A316-EF82F5D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F1B081-EA07-3542-8E69-0808C0C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80068B-9381-C241-90D3-F9CA2604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D991BF-F9C1-A647-AD34-39FD3F29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2A9501-48BB-F64E-A13F-410B657D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3C8788-7CA6-6641-BFA5-E38D19A8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164FE5-B8D2-C448-9704-3923E59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A5C6A-7C6A-9749-A1DC-A809A2E9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5B8F6-78DF-1847-A15E-A323EC4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F072C-0B0E-D84C-AB0B-9BB07352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6BBF9B-3F76-F84C-AC3F-6005159A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FE7F6-7ECD-684A-8FC0-11175E19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CC558F-AD47-6648-A1DA-D131C99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064A7-E45A-5543-BDCA-324C02A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564340-77A1-1F4E-BF3C-5EEAFDE9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F2EE82-EAC9-D341-9C4A-605ED8C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4EF5A6-19D0-F848-A014-E995ECE7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2D4B3-0A40-5D49-8062-7ADF09B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0147D-A6B9-7846-968A-ED21B52A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31E6C4-2145-094D-B5B7-90C280DE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8332C6-B201-7643-9FB4-8473AB68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15C01D-2ABA-4A43-842F-F5AEBBFF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9D2A70-AF4B-7645-8430-30D27CD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0E84EB-884E-FA42-B484-7D033DE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FA425-B030-8942-BD53-1D6B12D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4AFB7A-6CAB-424A-999D-5967C604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040ED6-921B-8A49-AC73-B6C3395C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1F1BD2-2B5D-934A-B705-6D924724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E63782B-BB53-F642-BEF6-707B3944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7269100-C7DD-3F49-97C8-3148AE69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8F9DC7A-ED61-8647-BFEA-28B8E7AE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7D0487-A9DF-3640-92DF-DCF1CA23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4DBD7-79BC-464A-84DC-ED929F54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155319-F16B-0C4A-A4CA-F8BC643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27A1055-0D30-044F-BEBB-7F3C7991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CA5CCF3-A257-E343-8A6C-EFC62C3E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37D4D6-14A1-6D4B-AA98-C9A9D44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49892D-869E-704F-A248-60E8D991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0CC1C9-97E0-5C4B-B4ED-29E6B742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F9474-4A5C-AD4B-B33E-6A968FFE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1525C-E365-264B-BCDC-CE7E354F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B55234-F4A3-9F46-B343-B183436B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AFCF9-6381-EA48-B6FC-18F1854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DFCE00-7463-404F-AF1C-62EF1E4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7D7AE8-01DC-0C4E-A0B4-BB32629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A8F23-6EBF-7B48-BD88-0FD1E71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261BF5-1231-2541-BCA0-88FD38D7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5E31EC-4EFB-954A-8FFA-27094414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6222E8-5783-364E-9C22-BE8E848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B9B425-120F-2443-8831-837D6C57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CA797-C534-F646-9105-75ABBC9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7C7CB38-EA67-D447-8E92-F51F9094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C8D9BA-6CE5-FA49-B539-3D8196D4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8AB2D2-2ABA-A843-9CA3-21EECFA1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595B-9E04-3D47-BD11-E1637DF1BB7B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8670E6-A3B8-304C-AEF3-44B12FC3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B5EE25-D951-D045-8F28-0EA12E1C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DCDBD-C705-FD48-8926-A0F0D0E66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Inżynieria motywacji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902C8C-FF03-AE47-9BA1-9F55A449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742943"/>
            <a:ext cx="9144000" cy="1422781"/>
          </a:xfrm>
        </p:spPr>
        <p:txBody>
          <a:bodyPr>
            <a:normAutofit/>
          </a:bodyPr>
          <a:lstStyle/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MECE 	⇒ wymóg nauki XXII wieku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Octalysis 	⇐ Psychologia + MECE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Design Thinking 	⇔ Rutynowa innowacja</a:t>
            </a:r>
          </a:p>
        </p:txBody>
      </p:sp>
    </p:spTree>
    <p:extLst>
      <p:ext uri="{BB962C8B-B14F-4D97-AF65-F5344CB8AC3E}">
        <p14:creationId xmlns:p14="http://schemas.microsoft.com/office/powerpoint/2010/main" val="327756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F7840A38-C0AA-424F-82DF-420DF553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3415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0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47E2F-043D-264D-8EC5-4EE1975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Czym</a:t>
            </a:r>
            <a:r>
              <a:rPr lang="en-GB" dirty="0"/>
              <a:t> jest “</a:t>
            </a:r>
            <a:r>
              <a:rPr lang="en-GB" dirty="0" err="1"/>
              <a:t>gra</a:t>
            </a:r>
            <a:r>
              <a:rPr lang="en-GB" dirty="0"/>
              <a:t>”?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2DED55-15D5-2C4F-ADFD-222326B3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“Unnecessary obstacles that we volunteer to tackle.” — ﻿Jane McGonigal, PhD, Bernard Suits philosopher</a:t>
            </a:r>
          </a:p>
        </p:txBody>
      </p:sp>
    </p:spTree>
    <p:extLst>
      <p:ext uri="{BB962C8B-B14F-4D97-AF65-F5344CB8AC3E}">
        <p14:creationId xmlns:p14="http://schemas.microsoft.com/office/powerpoint/2010/main" val="25861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5EA5B-ADA7-0446-98E7-1E303C44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D26974-AE71-DE45-A16E-48D2E82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0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>
            <a:extLst>
              <a:ext uri="{FF2B5EF4-FFF2-40B4-BE49-F238E27FC236}">
                <a16:creationId xmlns:a16="http://schemas.microsoft.com/office/drawing/2014/main" id="{D3688409-6654-EA43-8B77-F8EEF6AC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0116" y="0"/>
            <a:ext cx="13112116" cy="8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60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77</Words>
  <Application>Microsoft Macintosh PowerPoint</Application>
  <PresentationFormat>Panoramiczny</PresentationFormat>
  <Paragraphs>13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Inżynieria motywacji</vt:lpstr>
      <vt:lpstr>Prezentacja programu PowerPoint</vt:lpstr>
      <vt:lpstr>Czym jest “gra”?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motywacji</dc:title>
  <dc:creator>Jędrzej Lewandowski</dc:creator>
  <cp:lastModifiedBy>Jędrzej Lewandowski</cp:lastModifiedBy>
  <cp:revision>11</cp:revision>
  <dcterms:created xsi:type="dcterms:W3CDTF">2020-03-31T18:26:57Z</dcterms:created>
  <dcterms:modified xsi:type="dcterms:W3CDTF">2020-04-01T13:36:41Z</dcterms:modified>
</cp:coreProperties>
</file>