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261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1" r:id="rId12"/>
    <p:sldId id="269" r:id="rId13"/>
    <p:sldId id="270" r:id="rId14"/>
    <p:sldId id="272" r:id="rId15"/>
    <p:sldId id="275" r:id="rId16"/>
    <p:sldId id="277" r:id="rId17"/>
    <p:sldId id="276" r:id="rId18"/>
    <p:sldId id="279" r:id="rId19"/>
    <p:sldId id="278" r:id="rId20"/>
    <p:sldId id="281" r:id="rId21"/>
    <p:sldId id="274" r:id="rId22"/>
    <p:sldId id="282" r:id="rId23"/>
    <p:sldId id="284" r:id="rId24"/>
    <p:sldId id="285" r:id="rId25"/>
    <p:sldId id="286" r:id="rId26"/>
    <p:sldId id="283" r:id="rId27"/>
    <p:sldId id="289" r:id="rId28"/>
    <p:sldId id="290" r:id="rId29"/>
    <p:sldId id="291" r:id="rId30"/>
    <p:sldId id="292" r:id="rId31"/>
    <p:sldId id="293" r:id="rId32"/>
    <p:sldId id="305" r:id="rId33"/>
    <p:sldId id="302" r:id="rId34"/>
    <p:sldId id="304" r:id="rId35"/>
    <p:sldId id="303" r:id="rId36"/>
    <p:sldId id="306" r:id="rId37"/>
    <p:sldId id="280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7" r:id="rId47"/>
    <p:sldId id="308" r:id="rId48"/>
    <p:sldId id="287" r:id="rId49"/>
    <p:sldId id="288" r:id="rId50"/>
    <p:sldId id="260" r:id="rId51"/>
    <p:sldId id="258" r:id="rId52"/>
    <p:sldId id="259" r:id="rId5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82387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PL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Upadki startupów wg czasu [3]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PL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1 rok</c:v>
                </c:pt>
                <c:pt idx="1">
                  <c:v>2-5 rok</c:v>
                </c:pt>
                <c:pt idx="2">
                  <c:v>&gt; 5 roku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70</c:v>
                </c:pt>
                <c:pt idx="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35-F447-BBBB-B1E9210E2D1D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CEE021-A37A-9446-A27B-647B73BCBF66}" type="doc">
      <dgm:prSet loTypeId="urn:microsoft.com/office/officeart/2005/8/layout/vList3" loCatId="" qsTypeId="urn:microsoft.com/office/officeart/2005/8/quickstyle/simple1" qsCatId="simple" csTypeId="urn:microsoft.com/office/officeart/2005/8/colors/accent1_2" csCatId="accent1" phldr="1"/>
      <dgm:spPr/>
    </dgm:pt>
    <dgm:pt modelId="{C431AAA0-AC62-3147-80B7-0527F6CB85CB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PL" b="0" i="0" u="none" dirty="0"/>
        </a:p>
        <a:p>
          <a:pPr>
            <a:buFont typeface="Arial" panose="020B0604020202020204" pitchFamily="34" charset="0"/>
            <a:buChar char="•"/>
          </a:pPr>
          <a:r>
            <a:rPr lang="en-GB" b="0" i="0" u="none" dirty="0" err="1"/>
            <a:t>Czy</a:t>
          </a:r>
          <a:r>
            <a:rPr lang="en-GB" b="0" i="0" u="none" dirty="0"/>
            <a:t> </a:t>
          </a:r>
          <a:r>
            <a:rPr lang="en-GB" b="0" i="0" u="none" dirty="0" err="1"/>
            <a:t>cel</a:t>
          </a:r>
          <a:r>
            <a:rPr lang="en-GB" b="0" i="0" u="none" dirty="0"/>
            <a:t> </a:t>
          </a:r>
          <a:r>
            <a:rPr lang="en-GB" b="0" i="0" u="none" dirty="0" err="1"/>
            <a:t>rozwiązania</a:t>
          </a:r>
          <a:r>
            <a:rPr lang="en-GB" b="0" i="0" u="none" dirty="0"/>
            <a:t> HFD jest w </a:t>
          </a:r>
          <a:r>
            <a:rPr lang="en-GB" b="0" i="0" u="none" dirty="0" err="1"/>
            <a:t>pełni</a:t>
          </a:r>
          <a:r>
            <a:rPr lang="en-GB" b="0" i="0" u="none" dirty="0"/>
            <a:t> </a:t>
          </a:r>
          <a:r>
            <a:rPr lang="en-GB" b="0" i="0" u="none" dirty="0" err="1"/>
            <a:t>jasny</a:t>
          </a:r>
          <a:r>
            <a:rPr lang="en-GB" b="0" i="0" u="none" dirty="0"/>
            <a:t> </a:t>
          </a:r>
          <a:r>
            <a:rPr lang="en-GB" b="0" i="0" u="none" dirty="0" err="1"/>
            <a:t>dla</a:t>
          </a:r>
          <a:r>
            <a:rPr lang="en-GB" b="0" i="0" u="none" dirty="0"/>
            <a:t> </a:t>
          </a:r>
          <a:r>
            <a:rPr lang="en-GB" b="0" i="0" u="none" dirty="0" err="1"/>
            <a:t>użytkownika</a:t>
          </a:r>
          <a:r>
            <a:rPr lang="en-GB" b="0" i="0" u="none" dirty="0"/>
            <a:t>?</a:t>
          </a:r>
        </a:p>
        <a:p>
          <a:pPr>
            <a:buFont typeface="Arial" panose="020B0604020202020204" pitchFamily="34" charset="0"/>
            <a:buChar char="•"/>
          </a:pPr>
          <a:endParaRPr lang="en-GB" dirty="0"/>
        </a:p>
      </dgm:t>
    </dgm:pt>
    <dgm:pt modelId="{86996F11-3F97-B543-BD14-7CC195C271E5}" type="parTrans" cxnId="{6CC91911-12FC-F949-9669-A68A2BEA2B7E}">
      <dgm:prSet/>
      <dgm:spPr/>
      <dgm:t>
        <a:bodyPr/>
        <a:lstStyle/>
        <a:p>
          <a:endParaRPr lang="en-GB"/>
        </a:p>
      </dgm:t>
    </dgm:pt>
    <dgm:pt modelId="{1063F0E6-DCA2-9344-BE0E-9FF3C02616DF}" type="sibTrans" cxnId="{6CC91911-12FC-F949-9669-A68A2BEA2B7E}">
      <dgm:prSet/>
      <dgm:spPr/>
      <dgm:t>
        <a:bodyPr/>
        <a:lstStyle/>
        <a:p>
          <a:endParaRPr lang="en-GB"/>
        </a:p>
      </dgm:t>
    </dgm:pt>
    <dgm:pt modelId="{E1EC0F4C-41AE-E943-982A-8E8387643534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0" i="0" u="none" dirty="0" err="1"/>
            <a:t>Czy</a:t>
          </a:r>
          <a:r>
            <a:rPr lang="en-GB" b="0" i="0" u="none" dirty="0"/>
            <a:t> </a:t>
          </a:r>
          <a:r>
            <a:rPr lang="en-GB" b="0" i="0" u="none" dirty="0" err="1"/>
            <a:t>użytkownik</a:t>
          </a:r>
          <a:r>
            <a:rPr lang="en-GB" b="0" i="0" u="none" dirty="0"/>
            <a:t> jest </a:t>
          </a:r>
          <a:r>
            <a:rPr lang="en-GB" b="0" i="0" u="none" dirty="0" err="1"/>
            <a:t>świadomy</a:t>
          </a:r>
          <a:r>
            <a:rPr lang="en-GB" b="0" i="0" u="none" dirty="0"/>
            <a:t> </a:t>
          </a:r>
          <a:r>
            <a:rPr lang="en-GB" b="0" i="0" u="none" dirty="0" err="1"/>
            <a:t>korzystania</a:t>
          </a:r>
          <a:r>
            <a:rPr lang="en-GB" b="0" i="0" u="none" dirty="0"/>
            <a:t> z </a:t>
          </a:r>
          <a:r>
            <a:rPr lang="en-GB" b="0" i="0" u="none" dirty="0" err="1"/>
            <a:t>rozwiązania</a:t>
          </a:r>
          <a:r>
            <a:rPr lang="en-GB" b="0" i="0" u="none" dirty="0"/>
            <a:t> HFD?</a:t>
          </a:r>
        </a:p>
      </dgm:t>
    </dgm:pt>
    <dgm:pt modelId="{59C289EC-B370-7745-BF34-4A0303FE04EB}" type="parTrans" cxnId="{D85BDC16-0127-FC4B-9A64-C221FD98DE50}">
      <dgm:prSet/>
      <dgm:spPr/>
      <dgm:t>
        <a:bodyPr/>
        <a:lstStyle/>
        <a:p>
          <a:endParaRPr lang="en-GB"/>
        </a:p>
      </dgm:t>
    </dgm:pt>
    <dgm:pt modelId="{30B4B86F-F6C3-E541-8D0B-47C70F31FC77}" type="sibTrans" cxnId="{D85BDC16-0127-FC4B-9A64-C221FD98DE50}">
      <dgm:prSet/>
      <dgm:spPr/>
      <dgm:t>
        <a:bodyPr/>
        <a:lstStyle/>
        <a:p>
          <a:endParaRPr lang="en-GB"/>
        </a:p>
      </dgm:t>
    </dgm:pt>
    <dgm:pt modelId="{FFAC0183-A367-BF49-8FF3-71DA6E0EDFAC}" type="pres">
      <dgm:prSet presAssocID="{4ECEE021-A37A-9446-A27B-647B73BCBF66}" presName="linearFlow" presStyleCnt="0">
        <dgm:presLayoutVars>
          <dgm:dir/>
          <dgm:resizeHandles val="exact"/>
        </dgm:presLayoutVars>
      </dgm:prSet>
      <dgm:spPr/>
    </dgm:pt>
    <dgm:pt modelId="{FFCE8B48-2FEC-5647-BC0E-D769443DC06E}" type="pres">
      <dgm:prSet presAssocID="{C431AAA0-AC62-3147-80B7-0527F6CB85CB}" presName="composite" presStyleCnt="0"/>
      <dgm:spPr/>
    </dgm:pt>
    <dgm:pt modelId="{54763CFD-7326-A845-9093-6CF5668ECA08}" type="pres">
      <dgm:prSet presAssocID="{C431AAA0-AC62-3147-80B7-0527F6CB85CB}" presName="imgShp" presStyleLbl="fgImgPlace1" presStyleIdx="0" presStyleCnt="2"/>
      <dgm:spPr/>
    </dgm:pt>
    <dgm:pt modelId="{FD71D634-6E85-2240-9652-CCFC1C0220E4}" type="pres">
      <dgm:prSet presAssocID="{C431AAA0-AC62-3147-80B7-0527F6CB85CB}" presName="txShp" presStyleLbl="node1" presStyleIdx="0" presStyleCnt="2">
        <dgm:presLayoutVars>
          <dgm:bulletEnabled val="1"/>
        </dgm:presLayoutVars>
      </dgm:prSet>
      <dgm:spPr/>
    </dgm:pt>
    <dgm:pt modelId="{5876032B-C33B-1846-811A-04C1AE928B19}" type="pres">
      <dgm:prSet presAssocID="{1063F0E6-DCA2-9344-BE0E-9FF3C02616DF}" presName="spacing" presStyleCnt="0"/>
      <dgm:spPr/>
    </dgm:pt>
    <dgm:pt modelId="{ED13882C-50BB-7949-A0AF-572D7A8D9912}" type="pres">
      <dgm:prSet presAssocID="{E1EC0F4C-41AE-E943-982A-8E8387643534}" presName="composite" presStyleCnt="0"/>
      <dgm:spPr/>
    </dgm:pt>
    <dgm:pt modelId="{C7303EDD-F580-E54B-BB09-13EA14A2E239}" type="pres">
      <dgm:prSet presAssocID="{E1EC0F4C-41AE-E943-982A-8E8387643534}" presName="imgShp" presStyleLbl="fgImgPlace1" presStyleIdx="1" presStyleCnt="2"/>
      <dgm:spPr/>
    </dgm:pt>
    <dgm:pt modelId="{AF4C5D42-E22F-C149-88C7-771A4DCBCD0E}" type="pres">
      <dgm:prSet presAssocID="{E1EC0F4C-41AE-E943-982A-8E8387643534}" presName="txShp" presStyleLbl="node1" presStyleIdx="1" presStyleCnt="2">
        <dgm:presLayoutVars>
          <dgm:bulletEnabled val="1"/>
        </dgm:presLayoutVars>
      </dgm:prSet>
      <dgm:spPr/>
    </dgm:pt>
  </dgm:ptLst>
  <dgm:cxnLst>
    <dgm:cxn modelId="{0E984F0A-8D88-A24E-A69C-9E419EA666B0}" type="presOf" srcId="{E1EC0F4C-41AE-E943-982A-8E8387643534}" destId="{AF4C5D42-E22F-C149-88C7-771A4DCBCD0E}" srcOrd="0" destOrd="0" presId="urn:microsoft.com/office/officeart/2005/8/layout/vList3"/>
    <dgm:cxn modelId="{E387D810-3F05-DF49-90F3-69EC3E8B62CA}" type="presOf" srcId="{4ECEE021-A37A-9446-A27B-647B73BCBF66}" destId="{FFAC0183-A367-BF49-8FF3-71DA6E0EDFAC}" srcOrd="0" destOrd="0" presId="urn:microsoft.com/office/officeart/2005/8/layout/vList3"/>
    <dgm:cxn modelId="{6CC91911-12FC-F949-9669-A68A2BEA2B7E}" srcId="{4ECEE021-A37A-9446-A27B-647B73BCBF66}" destId="{C431AAA0-AC62-3147-80B7-0527F6CB85CB}" srcOrd="0" destOrd="0" parTransId="{86996F11-3F97-B543-BD14-7CC195C271E5}" sibTransId="{1063F0E6-DCA2-9344-BE0E-9FF3C02616DF}"/>
    <dgm:cxn modelId="{D85BDC16-0127-FC4B-9A64-C221FD98DE50}" srcId="{4ECEE021-A37A-9446-A27B-647B73BCBF66}" destId="{E1EC0F4C-41AE-E943-982A-8E8387643534}" srcOrd="1" destOrd="0" parTransId="{59C289EC-B370-7745-BF34-4A0303FE04EB}" sibTransId="{30B4B86F-F6C3-E541-8D0B-47C70F31FC77}"/>
    <dgm:cxn modelId="{F0FCBFC3-C789-6C49-AFBF-837C357AFFB5}" type="presOf" srcId="{C431AAA0-AC62-3147-80B7-0527F6CB85CB}" destId="{FD71D634-6E85-2240-9652-CCFC1C0220E4}" srcOrd="0" destOrd="0" presId="urn:microsoft.com/office/officeart/2005/8/layout/vList3"/>
    <dgm:cxn modelId="{6C8C5F03-CC1B-C84D-BBAB-94BDAE3DD6BD}" type="presParOf" srcId="{FFAC0183-A367-BF49-8FF3-71DA6E0EDFAC}" destId="{FFCE8B48-2FEC-5647-BC0E-D769443DC06E}" srcOrd="0" destOrd="0" presId="urn:microsoft.com/office/officeart/2005/8/layout/vList3"/>
    <dgm:cxn modelId="{F2DA87A4-AE9D-E547-ADD2-CED6314CAF35}" type="presParOf" srcId="{FFCE8B48-2FEC-5647-BC0E-D769443DC06E}" destId="{54763CFD-7326-A845-9093-6CF5668ECA08}" srcOrd="0" destOrd="0" presId="urn:microsoft.com/office/officeart/2005/8/layout/vList3"/>
    <dgm:cxn modelId="{91A6B9EF-E593-EC45-BBF5-E7EF53E6B196}" type="presParOf" srcId="{FFCE8B48-2FEC-5647-BC0E-D769443DC06E}" destId="{FD71D634-6E85-2240-9652-CCFC1C0220E4}" srcOrd="1" destOrd="0" presId="urn:microsoft.com/office/officeart/2005/8/layout/vList3"/>
    <dgm:cxn modelId="{1A9230DB-225E-2140-BF6A-8BED9EABEBF3}" type="presParOf" srcId="{FFAC0183-A367-BF49-8FF3-71DA6E0EDFAC}" destId="{5876032B-C33B-1846-811A-04C1AE928B19}" srcOrd="1" destOrd="0" presId="urn:microsoft.com/office/officeart/2005/8/layout/vList3"/>
    <dgm:cxn modelId="{17970319-B7C1-8F44-A2CE-AD31CD16AFA9}" type="presParOf" srcId="{FFAC0183-A367-BF49-8FF3-71DA6E0EDFAC}" destId="{ED13882C-50BB-7949-A0AF-572D7A8D9912}" srcOrd="2" destOrd="0" presId="urn:microsoft.com/office/officeart/2005/8/layout/vList3"/>
    <dgm:cxn modelId="{D181C673-291A-584F-AF9B-E64375C59D04}" type="presParOf" srcId="{ED13882C-50BB-7949-A0AF-572D7A8D9912}" destId="{C7303EDD-F580-E54B-BB09-13EA14A2E239}" srcOrd="0" destOrd="0" presId="urn:microsoft.com/office/officeart/2005/8/layout/vList3"/>
    <dgm:cxn modelId="{5DDD1791-D9A1-A649-A439-EDB87617FE3D}" type="presParOf" srcId="{ED13882C-50BB-7949-A0AF-572D7A8D9912}" destId="{AF4C5D42-E22F-C149-88C7-771A4DCBCD0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AEF7B0-2476-0847-811B-782EF2D82B0C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11ED9DD9-EED0-D84B-9147-DC4A8569D9D0}">
      <dgm:prSet phldrT="[Text]"/>
      <dgm:spPr/>
      <dgm:t>
        <a:bodyPr/>
        <a:lstStyle/>
        <a:p>
          <a:r>
            <a:rPr lang="en-GB" dirty="0" err="1"/>
            <a:t>Niekompletny</a:t>
          </a:r>
          <a:r>
            <a:rPr lang="en-GB" dirty="0"/>
            <a:t> model</a:t>
          </a:r>
        </a:p>
      </dgm:t>
    </dgm:pt>
    <dgm:pt modelId="{4F235FB3-748B-ED4F-A3FA-08F0086279F5}" type="parTrans" cxnId="{3A7C0D3B-F9EA-5D4C-997B-195BF20F7BD6}">
      <dgm:prSet/>
      <dgm:spPr/>
      <dgm:t>
        <a:bodyPr/>
        <a:lstStyle/>
        <a:p>
          <a:endParaRPr lang="en-GB"/>
        </a:p>
      </dgm:t>
    </dgm:pt>
    <dgm:pt modelId="{A5039C5C-7C75-CD49-9FB9-9A9E099ABBD1}" type="sibTrans" cxnId="{3A7C0D3B-F9EA-5D4C-997B-195BF20F7BD6}">
      <dgm:prSet/>
      <dgm:spPr/>
      <dgm:t>
        <a:bodyPr/>
        <a:lstStyle/>
        <a:p>
          <a:endParaRPr lang="en-GB"/>
        </a:p>
      </dgm:t>
    </dgm:pt>
    <dgm:pt modelId="{E1574765-0236-D643-81AD-2DC05D8FF018}">
      <dgm:prSet phldrT="[Text]"/>
      <dgm:spPr/>
      <dgm:t>
        <a:bodyPr/>
        <a:lstStyle/>
        <a:p>
          <a:r>
            <a:rPr lang="en-GB" dirty="0" err="1"/>
            <a:t>Bezużyteczne</a:t>
          </a:r>
          <a:r>
            <a:rPr lang="en-GB" dirty="0"/>
            <a:t> </a:t>
          </a:r>
          <a:r>
            <a:rPr lang="en-GB" dirty="0" err="1"/>
            <a:t>rezultaty</a:t>
          </a:r>
          <a:endParaRPr lang="en-GB" dirty="0"/>
        </a:p>
      </dgm:t>
    </dgm:pt>
    <dgm:pt modelId="{56F8B252-0887-3B45-B88A-7EF8BE1B1212}" type="parTrans" cxnId="{30623F87-8E0E-EA4B-B15B-A3165D2AC704}">
      <dgm:prSet/>
      <dgm:spPr/>
      <dgm:t>
        <a:bodyPr/>
        <a:lstStyle/>
        <a:p>
          <a:endParaRPr lang="en-GB"/>
        </a:p>
      </dgm:t>
    </dgm:pt>
    <dgm:pt modelId="{9262F99E-035A-324C-B73D-811DD0EEAEAC}" type="sibTrans" cxnId="{30623F87-8E0E-EA4B-B15B-A3165D2AC704}">
      <dgm:prSet/>
      <dgm:spPr/>
      <dgm:t>
        <a:bodyPr/>
        <a:lstStyle/>
        <a:p>
          <a:endParaRPr lang="en-GB"/>
        </a:p>
      </dgm:t>
    </dgm:pt>
    <dgm:pt modelId="{DCD909CE-B06A-104C-B3A2-68D4BD1F5BBF}">
      <dgm:prSet/>
      <dgm:spPr/>
      <dgm:t>
        <a:bodyPr/>
        <a:lstStyle/>
        <a:p>
          <a:r>
            <a:rPr lang="pl-PL" dirty="0"/>
            <a:t>Prawidłowo przeprowadzone badanie</a:t>
          </a:r>
        </a:p>
      </dgm:t>
    </dgm:pt>
    <dgm:pt modelId="{136EC100-438B-0A42-BD4D-0F7CCF7218D5}" type="parTrans" cxnId="{2550DAA6-F4AC-974A-AA60-C07001E41202}">
      <dgm:prSet/>
      <dgm:spPr/>
      <dgm:t>
        <a:bodyPr/>
        <a:lstStyle/>
        <a:p>
          <a:endParaRPr lang="en-GB"/>
        </a:p>
      </dgm:t>
    </dgm:pt>
    <dgm:pt modelId="{C922B9B2-ACAD-3E4C-BC13-CEB11369416F}" type="sibTrans" cxnId="{2550DAA6-F4AC-974A-AA60-C07001E41202}">
      <dgm:prSet/>
      <dgm:spPr/>
      <dgm:t>
        <a:bodyPr/>
        <a:lstStyle/>
        <a:p>
          <a:endParaRPr lang="en-GB"/>
        </a:p>
      </dgm:t>
    </dgm:pt>
    <dgm:pt modelId="{47493BE0-FB01-9844-A5DE-658AB6398DD3}" type="pres">
      <dgm:prSet presAssocID="{99AEF7B0-2476-0847-811B-782EF2D82B0C}" presName="Name0" presStyleCnt="0">
        <dgm:presLayoutVars>
          <dgm:dir/>
          <dgm:resizeHandles val="exact"/>
        </dgm:presLayoutVars>
      </dgm:prSet>
      <dgm:spPr/>
    </dgm:pt>
    <dgm:pt modelId="{3286369A-8BDA-D444-9C80-348F2B62D672}" type="pres">
      <dgm:prSet presAssocID="{11ED9DD9-EED0-D84B-9147-DC4A8569D9D0}" presName="parTxOnly" presStyleLbl="node1" presStyleIdx="0" presStyleCnt="3">
        <dgm:presLayoutVars>
          <dgm:bulletEnabled val="1"/>
        </dgm:presLayoutVars>
      </dgm:prSet>
      <dgm:spPr/>
    </dgm:pt>
    <dgm:pt modelId="{144F73FE-ED00-534D-B9AA-B249AB6160B1}" type="pres">
      <dgm:prSet presAssocID="{A5039C5C-7C75-CD49-9FB9-9A9E099ABBD1}" presName="parSpace" presStyleCnt="0"/>
      <dgm:spPr/>
    </dgm:pt>
    <dgm:pt modelId="{67DBC270-204C-2648-A55C-73570E0F0169}" type="pres">
      <dgm:prSet presAssocID="{DCD909CE-B06A-104C-B3A2-68D4BD1F5BBF}" presName="parTxOnly" presStyleLbl="node1" presStyleIdx="1" presStyleCnt="3">
        <dgm:presLayoutVars>
          <dgm:bulletEnabled val="1"/>
        </dgm:presLayoutVars>
      </dgm:prSet>
      <dgm:spPr/>
    </dgm:pt>
    <dgm:pt modelId="{518949B1-944E-AC47-8ED2-31E0DC7409DD}" type="pres">
      <dgm:prSet presAssocID="{C922B9B2-ACAD-3E4C-BC13-CEB11369416F}" presName="parSpace" presStyleCnt="0"/>
      <dgm:spPr/>
    </dgm:pt>
    <dgm:pt modelId="{C8E6C818-B22E-E34D-943C-8EFB40B19673}" type="pres">
      <dgm:prSet presAssocID="{E1574765-0236-D643-81AD-2DC05D8FF018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80E2B423-24DD-8C47-A59C-D5D4503ED77E}" type="presOf" srcId="{99AEF7B0-2476-0847-811B-782EF2D82B0C}" destId="{47493BE0-FB01-9844-A5DE-658AB6398DD3}" srcOrd="0" destOrd="0" presId="urn:microsoft.com/office/officeart/2005/8/layout/hChevron3"/>
    <dgm:cxn modelId="{3A7C0D3B-F9EA-5D4C-997B-195BF20F7BD6}" srcId="{99AEF7B0-2476-0847-811B-782EF2D82B0C}" destId="{11ED9DD9-EED0-D84B-9147-DC4A8569D9D0}" srcOrd="0" destOrd="0" parTransId="{4F235FB3-748B-ED4F-A3FA-08F0086279F5}" sibTransId="{A5039C5C-7C75-CD49-9FB9-9A9E099ABBD1}"/>
    <dgm:cxn modelId="{45E78E5D-F202-8940-A277-D69928A42967}" type="presOf" srcId="{11ED9DD9-EED0-D84B-9147-DC4A8569D9D0}" destId="{3286369A-8BDA-D444-9C80-348F2B62D672}" srcOrd="0" destOrd="0" presId="urn:microsoft.com/office/officeart/2005/8/layout/hChevron3"/>
    <dgm:cxn modelId="{30623F87-8E0E-EA4B-B15B-A3165D2AC704}" srcId="{99AEF7B0-2476-0847-811B-782EF2D82B0C}" destId="{E1574765-0236-D643-81AD-2DC05D8FF018}" srcOrd="2" destOrd="0" parTransId="{56F8B252-0887-3B45-B88A-7EF8BE1B1212}" sibTransId="{9262F99E-035A-324C-B73D-811DD0EEAEAC}"/>
    <dgm:cxn modelId="{2550DAA6-F4AC-974A-AA60-C07001E41202}" srcId="{99AEF7B0-2476-0847-811B-782EF2D82B0C}" destId="{DCD909CE-B06A-104C-B3A2-68D4BD1F5BBF}" srcOrd="1" destOrd="0" parTransId="{136EC100-438B-0A42-BD4D-0F7CCF7218D5}" sibTransId="{C922B9B2-ACAD-3E4C-BC13-CEB11369416F}"/>
    <dgm:cxn modelId="{2F4320C6-5AB6-F641-A763-B14BA957EBA3}" type="presOf" srcId="{E1574765-0236-D643-81AD-2DC05D8FF018}" destId="{C8E6C818-B22E-E34D-943C-8EFB40B19673}" srcOrd="0" destOrd="0" presId="urn:microsoft.com/office/officeart/2005/8/layout/hChevron3"/>
    <dgm:cxn modelId="{357F5DF0-5B7B-BE43-9685-8FDFD60E37E5}" type="presOf" srcId="{DCD909CE-B06A-104C-B3A2-68D4BD1F5BBF}" destId="{67DBC270-204C-2648-A55C-73570E0F0169}" srcOrd="0" destOrd="0" presId="urn:microsoft.com/office/officeart/2005/8/layout/hChevron3"/>
    <dgm:cxn modelId="{514A69B9-29D4-D146-8731-865E05B79EEE}" type="presParOf" srcId="{47493BE0-FB01-9844-A5DE-658AB6398DD3}" destId="{3286369A-8BDA-D444-9C80-348F2B62D672}" srcOrd="0" destOrd="0" presId="urn:microsoft.com/office/officeart/2005/8/layout/hChevron3"/>
    <dgm:cxn modelId="{19B5CD79-4B1F-B648-A594-1FEED7E7050D}" type="presParOf" srcId="{47493BE0-FB01-9844-A5DE-658AB6398DD3}" destId="{144F73FE-ED00-534D-B9AA-B249AB6160B1}" srcOrd="1" destOrd="0" presId="urn:microsoft.com/office/officeart/2005/8/layout/hChevron3"/>
    <dgm:cxn modelId="{D028521E-9D83-E74E-A7F5-870CA8CF7BFF}" type="presParOf" srcId="{47493BE0-FB01-9844-A5DE-658AB6398DD3}" destId="{67DBC270-204C-2648-A55C-73570E0F0169}" srcOrd="2" destOrd="0" presId="urn:microsoft.com/office/officeart/2005/8/layout/hChevron3"/>
    <dgm:cxn modelId="{C994B673-CB59-1948-B503-20BE7C362E46}" type="presParOf" srcId="{47493BE0-FB01-9844-A5DE-658AB6398DD3}" destId="{518949B1-944E-AC47-8ED2-31E0DC7409DD}" srcOrd="3" destOrd="0" presId="urn:microsoft.com/office/officeart/2005/8/layout/hChevron3"/>
    <dgm:cxn modelId="{3F2FA566-D72F-084B-AA39-58D7332A3EAA}" type="presParOf" srcId="{47493BE0-FB01-9844-A5DE-658AB6398DD3}" destId="{C8E6C818-B22E-E34D-943C-8EFB40B19673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70AE03-971B-A944-A396-DC8B50508C32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EAD1FDD-00BF-8E48-91DB-166A3572EDD1}">
      <dgm:prSet phldrT="[Text]"/>
      <dgm:spPr/>
      <dgm:t>
        <a:bodyPr/>
        <a:lstStyle/>
        <a:p>
          <a:r>
            <a:rPr lang="en-GB" dirty="0"/>
            <a:t>Do XIX w.</a:t>
          </a:r>
        </a:p>
      </dgm:t>
    </dgm:pt>
    <dgm:pt modelId="{F219B877-1F95-5A4F-AC9F-BD62B23B35DE}" type="parTrans" cxnId="{994FBBF6-D903-D643-87D6-9F2C1E668184}">
      <dgm:prSet/>
      <dgm:spPr/>
      <dgm:t>
        <a:bodyPr/>
        <a:lstStyle/>
        <a:p>
          <a:endParaRPr lang="en-GB"/>
        </a:p>
      </dgm:t>
    </dgm:pt>
    <dgm:pt modelId="{39BF4D8B-3381-B443-A089-1534D089139F}" type="sibTrans" cxnId="{994FBBF6-D903-D643-87D6-9F2C1E668184}">
      <dgm:prSet/>
      <dgm:spPr/>
      <dgm:t>
        <a:bodyPr/>
        <a:lstStyle/>
        <a:p>
          <a:endParaRPr lang="en-GB"/>
        </a:p>
      </dgm:t>
    </dgm:pt>
    <dgm:pt modelId="{E4F56C62-9D2E-024B-9EDD-A020E06445FE}">
      <dgm:prSet phldrT="[Text]"/>
      <dgm:spPr/>
      <dgm:t>
        <a:bodyPr/>
        <a:lstStyle/>
        <a:p>
          <a:r>
            <a:rPr lang="en-GB" dirty="0"/>
            <a:t>XX w.</a:t>
          </a:r>
        </a:p>
      </dgm:t>
    </dgm:pt>
    <dgm:pt modelId="{5B57087A-356D-3C43-BD94-A04BD05078B3}" type="parTrans" cxnId="{54ECB8F5-D3AB-4645-A436-5AE0FEEC0255}">
      <dgm:prSet/>
      <dgm:spPr/>
      <dgm:t>
        <a:bodyPr/>
        <a:lstStyle/>
        <a:p>
          <a:endParaRPr lang="en-GB"/>
        </a:p>
      </dgm:t>
    </dgm:pt>
    <dgm:pt modelId="{640B19FA-9A0B-454C-9B77-D9594F704C22}" type="sibTrans" cxnId="{54ECB8F5-D3AB-4645-A436-5AE0FEEC0255}">
      <dgm:prSet/>
      <dgm:spPr/>
      <dgm:t>
        <a:bodyPr/>
        <a:lstStyle/>
        <a:p>
          <a:endParaRPr lang="en-GB"/>
        </a:p>
      </dgm:t>
    </dgm:pt>
    <dgm:pt modelId="{6EB3F1B3-DEF6-0147-8EB5-E76C832BD067}">
      <dgm:prSet phldrT="[Text]"/>
      <dgm:spPr/>
      <dgm:t>
        <a:bodyPr/>
        <a:lstStyle/>
        <a:p>
          <a:r>
            <a:rPr lang="en-GB" dirty="0"/>
            <a:t>XXI w.</a:t>
          </a:r>
        </a:p>
      </dgm:t>
    </dgm:pt>
    <dgm:pt modelId="{085F51BF-DF4B-F14C-9DE1-38E71ED47E05}" type="parTrans" cxnId="{4F6DD9AD-19B9-8742-8631-69CD00E1ABC8}">
      <dgm:prSet/>
      <dgm:spPr/>
      <dgm:t>
        <a:bodyPr/>
        <a:lstStyle/>
        <a:p>
          <a:endParaRPr lang="en-GB"/>
        </a:p>
      </dgm:t>
    </dgm:pt>
    <dgm:pt modelId="{877B7AE5-4D74-0841-9535-8E34EF9A3959}" type="sibTrans" cxnId="{4F6DD9AD-19B9-8742-8631-69CD00E1ABC8}">
      <dgm:prSet/>
      <dgm:spPr/>
      <dgm:t>
        <a:bodyPr/>
        <a:lstStyle/>
        <a:p>
          <a:endParaRPr lang="en-GB"/>
        </a:p>
      </dgm:t>
    </dgm:pt>
    <dgm:pt modelId="{6511AC39-1EF4-DF43-961C-284C4362D569}">
      <dgm:prSet/>
      <dgm:spPr/>
      <dgm:t>
        <a:bodyPr/>
        <a:lstStyle/>
        <a:p>
          <a:r>
            <a:rPr lang="en-GB" dirty="0" err="1"/>
            <a:t>Metoda</a:t>
          </a:r>
          <a:r>
            <a:rPr lang="en-GB" dirty="0"/>
            <a:t> </a:t>
          </a:r>
          <a:r>
            <a:rPr lang="en-GB" dirty="0" err="1"/>
            <a:t>naukowa</a:t>
          </a:r>
          <a:endParaRPr lang="en-GB" dirty="0"/>
        </a:p>
      </dgm:t>
    </dgm:pt>
    <dgm:pt modelId="{6E6B46AA-FB36-5B45-870E-2EE205682C4C}" type="parTrans" cxnId="{2D94E745-E938-ED44-A16C-300CC816C3C5}">
      <dgm:prSet/>
      <dgm:spPr/>
      <dgm:t>
        <a:bodyPr/>
        <a:lstStyle/>
        <a:p>
          <a:endParaRPr lang="en-GB"/>
        </a:p>
      </dgm:t>
    </dgm:pt>
    <dgm:pt modelId="{D007F6D7-AFC9-5249-91AD-41393DF4165C}" type="sibTrans" cxnId="{2D94E745-E938-ED44-A16C-300CC816C3C5}">
      <dgm:prSet/>
      <dgm:spPr/>
      <dgm:t>
        <a:bodyPr/>
        <a:lstStyle/>
        <a:p>
          <a:endParaRPr lang="en-GB"/>
        </a:p>
      </dgm:t>
    </dgm:pt>
    <dgm:pt modelId="{FF23F87B-541E-C947-977A-3BE57C7E4D60}">
      <dgm:prSet/>
      <dgm:spPr/>
      <dgm:t>
        <a:bodyPr/>
        <a:lstStyle/>
        <a:p>
          <a:r>
            <a:rPr lang="en-GB" dirty="0" err="1"/>
            <a:t>Technologie</a:t>
          </a:r>
          <a:r>
            <a:rPr lang="en-GB" dirty="0"/>
            <a:t> </a:t>
          </a:r>
          <a:r>
            <a:rPr lang="en-GB" dirty="0" err="1"/>
            <a:t>wspomagające</a:t>
          </a:r>
          <a:r>
            <a:rPr lang="en-GB" dirty="0"/>
            <a:t> </a:t>
          </a:r>
          <a:r>
            <a:rPr lang="en-GB" dirty="0" err="1"/>
            <a:t>naukę</a:t>
          </a:r>
          <a:endParaRPr lang="en-GB" dirty="0"/>
        </a:p>
      </dgm:t>
    </dgm:pt>
    <dgm:pt modelId="{91180928-04AA-FE48-826C-3EFE4785CE1A}" type="parTrans" cxnId="{BED30FED-4991-2B48-B814-4DB6C8E874BA}">
      <dgm:prSet/>
      <dgm:spPr/>
      <dgm:t>
        <a:bodyPr/>
        <a:lstStyle/>
        <a:p>
          <a:endParaRPr lang="en-GB"/>
        </a:p>
      </dgm:t>
    </dgm:pt>
    <dgm:pt modelId="{56CC442A-F51B-1A47-8EBE-C3F523BA4E47}" type="sibTrans" cxnId="{BED30FED-4991-2B48-B814-4DB6C8E874BA}">
      <dgm:prSet/>
      <dgm:spPr/>
      <dgm:t>
        <a:bodyPr/>
        <a:lstStyle/>
        <a:p>
          <a:endParaRPr lang="en-GB"/>
        </a:p>
      </dgm:t>
    </dgm:pt>
    <dgm:pt modelId="{EDE5CBF2-64A3-BF47-A497-E122E620B470}">
      <dgm:prSet/>
      <dgm:spPr/>
      <dgm:t>
        <a:bodyPr/>
        <a:lstStyle/>
        <a:p>
          <a:r>
            <a:rPr lang="en-GB" dirty="0" err="1"/>
            <a:t>Szybkość</a:t>
          </a:r>
          <a:r>
            <a:rPr lang="en-GB" dirty="0"/>
            <a:t> </a:t>
          </a:r>
          <a:r>
            <a:rPr lang="en-GB" dirty="0" err="1"/>
            <a:t>rozprzestrzeniania</a:t>
          </a:r>
          <a:r>
            <a:rPr lang="en-GB" dirty="0"/>
            <a:t> </a:t>
          </a:r>
          <a:r>
            <a:rPr lang="en-GB" dirty="0" err="1"/>
            <a:t>się</a:t>
          </a:r>
          <a:r>
            <a:rPr lang="en-GB" dirty="0"/>
            <a:t> </a:t>
          </a:r>
          <a:r>
            <a:rPr lang="en-GB" dirty="0" err="1"/>
            <a:t>wiedzy</a:t>
          </a:r>
          <a:endParaRPr lang="en-GB" dirty="0"/>
        </a:p>
      </dgm:t>
    </dgm:pt>
    <dgm:pt modelId="{146B049B-2164-CB46-BC94-9B9650D9BAB1}" type="parTrans" cxnId="{FEF9C8B2-FE70-A94A-B84C-860445FFD1C5}">
      <dgm:prSet/>
      <dgm:spPr/>
      <dgm:t>
        <a:bodyPr/>
        <a:lstStyle/>
        <a:p>
          <a:endParaRPr lang="en-GB"/>
        </a:p>
      </dgm:t>
    </dgm:pt>
    <dgm:pt modelId="{4426A23B-A6F6-2944-B10B-0CFF9FF1CE7B}" type="sibTrans" cxnId="{FEF9C8B2-FE70-A94A-B84C-860445FFD1C5}">
      <dgm:prSet/>
      <dgm:spPr/>
      <dgm:t>
        <a:bodyPr/>
        <a:lstStyle/>
        <a:p>
          <a:endParaRPr lang="en-GB"/>
        </a:p>
      </dgm:t>
    </dgm:pt>
    <dgm:pt modelId="{3E1BF0CD-18DC-2D40-817B-1AC5741FBD0A}">
      <dgm:prSet/>
      <dgm:spPr/>
      <dgm:t>
        <a:bodyPr/>
        <a:lstStyle/>
        <a:p>
          <a:r>
            <a:rPr lang="en-GB" dirty="0" err="1"/>
            <a:t>Szybkość</a:t>
          </a:r>
          <a:r>
            <a:rPr lang="en-GB" dirty="0"/>
            <a:t> </a:t>
          </a:r>
          <a:r>
            <a:rPr lang="en-GB" dirty="0" err="1"/>
            <a:t>analizy</a:t>
          </a:r>
          <a:r>
            <a:rPr lang="en-GB" dirty="0"/>
            <a:t> </a:t>
          </a:r>
          <a:r>
            <a:rPr lang="en-GB" dirty="0" err="1"/>
            <a:t>danych</a:t>
          </a:r>
          <a:endParaRPr lang="en-GB" dirty="0"/>
        </a:p>
      </dgm:t>
    </dgm:pt>
    <dgm:pt modelId="{B3FF9661-87A5-ED49-A7C1-8F146C0B03F2}" type="parTrans" cxnId="{D45A1AED-0DA9-D94B-8B3A-CFE0C15FA5B9}">
      <dgm:prSet/>
      <dgm:spPr/>
      <dgm:t>
        <a:bodyPr/>
        <a:lstStyle/>
        <a:p>
          <a:endParaRPr lang="en-GB"/>
        </a:p>
      </dgm:t>
    </dgm:pt>
    <dgm:pt modelId="{D97F291B-F619-3A40-86BF-2ED31E5DEF30}" type="sibTrans" cxnId="{D45A1AED-0DA9-D94B-8B3A-CFE0C15FA5B9}">
      <dgm:prSet/>
      <dgm:spPr/>
      <dgm:t>
        <a:bodyPr/>
        <a:lstStyle/>
        <a:p>
          <a:endParaRPr lang="en-GB"/>
        </a:p>
      </dgm:t>
    </dgm:pt>
    <dgm:pt modelId="{74172AEA-11A0-3945-A38A-93B32493037F}">
      <dgm:prSet/>
      <dgm:spPr/>
      <dgm:t>
        <a:bodyPr/>
        <a:lstStyle/>
        <a:p>
          <a:r>
            <a:rPr lang="en-GB" dirty="0"/>
            <a:t>XXII w.</a:t>
          </a:r>
        </a:p>
      </dgm:t>
    </dgm:pt>
    <dgm:pt modelId="{B89AB136-378D-2D41-88A6-39E0DBA6BEA5}" type="parTrans" cxnId="{9C76FAD3-3655-F44C-BE6A-97DD2525EAB5}">
      <dgm:prSet/>
      <dgm:spPr/>
      <dgm:t>
        <a:bodyPr/>
        <a:lstStyle/>
        <a:p>
          <a:endParaRPr lang="en-GB"/>
        </a:p>
      </dgm:t>
    </dgm:pt>
    <dgm:pt modelId="{3963ED0F-5B6C-EF4B-8B6C-CEE944276D15}" type="sibTrans" cxnId="{9C76FAD3-3655-F44C-BE6A-97DD2525EAB5}">
      <dgm:prSet/>
      <dgm:spPr/>
      <dgm:t>
        <a:bodyPr/>
        <a:lstStyle/>
        <a:p>
          <a:endParaRPr lang="en-GB"/>
        </a:p>
      </dgm:t>
    </dgm:pt>
    <dgm:pt modelId="{CF61AD5A-DFC4-6E43-A045-70C8448B23F8}">
      <dgm:prSet/>
      <dgm:spPr/>
      <dgm:t>
        <a:bodyPr/>
        <a:lstStyle/>
        <a:p>
          <a:r>
            <a:rPr lang="en-GB" dirty="0" err="1"/>
            <a:t>Kompletne</a:t>
          </a:r>
          <a:r>
            <a:rPr lang="en-GB" dirty="0"/>
            <a:t> </a:t>
          </a:r>
          <a:r>
            <a:rPr lang="en-GB" dirty="0" err="1"/>
            <a:t>teorie</a:t>
          </a:r>
          <a:r>
            <a:rPr lang="en-GB" dirty="0"/>
            <a:t> = </a:t>
          </a:r>
          <a:r>
            <a:rPr lang="en-GB" dirty="0" err="1"/>
            <a:t>eliminacja</a:t>
          </a:r>
          <a:r>
            <a:rPr lang="en-GB" dirty="0"/>
            <a:t> </a:t>
          </a:r>
          <a:r>
            <a:rPr lang="en-GB" dirty="0" err="1"/>
            <a:t>białych</a:t>
          </a:r>
          <a:r>
            <a:rPr lang="en-GB" dirty="0"/>
            <a:t> </a:t>
          </a:r>
          <a:r>
            <a:rPr lang="en-GB" dirty="0" err="1"/>
            <a:t>plam</a:t>
          </a:r>
          <a:endParaRPr lang="en-GB" dirty="0"/>
        </a:p>
      </dgm:t>
    </dgm:pt>
    <dgm:pt modelId="{F05E23B2-CAA3-5448-9FDB-F79CC37C08C8}" type="parTrans" cxnId="{9EA5CC34-A8AD-034A-A8B1-D44151E1FA23}">
      <dgm:prSet/>
      <dgm:spPr/>
      <dgm:t>
        <a:bodyPr/>
        <a:lstStyle/>
        <a:p>
          <a:endParaRPr lang="en-GB"/>
        </a:p>
      </dgm:t>
    </dgm:pt>
    <dgm:pt modelId="{175714FF-7BED-9042-976A-B254A036FF2B}" type="sibTrans" cxnId="{9EA5CC34-A8AD-034A-A8B1-D44151E1FA23}">
      <dgm:prSet/>
      <dgm:spPr/>
      <dgm:t>
        <a:bodyPr/>
        <a:lstStyle/>
        <a:p>
          <a:endParaRPr lang="en-GB"/>
        </a:p>
      </dgm:t>
    </dgm:pt>
    <dgm:pt modelId="{98723C30-37DD-A347-81F5-8BC7102B994E}">
      <dgm:prSet/>
      <dgm:spPr/>
      <dgm:t>
        <a:bodyPr/>
        <a:lstStyle/>
        <a:p>
          <a:r>
            <a:rPr lang="en-GB" dirty="0" err="1"/>
            <a:t>Masowe</a:t>
          </a:r>
          <a:r>
            <a:rPr lang="en-GB" dirty="0"/>
            <a:t> </a:t>
          </a:r>
          <a:r>
            <a:rPr lang="en-GB" dirty="0" err="1"/>
            <a:t>zafanie</a:t>
          </a:r>
          <a:r>
            <a:rPr lang="en-GB" dirty="0"/>
            <a:t> do </a:t>
          </a:r>
          <a:r>
            <a:rPr lang="en-GB" dirty="0" err="1"/>
            <a:t>nauki</a:t>
          </a:r>
          <a:endParaRPr lang="en-GB" dirty="0"/>
        </a:p>
      </dgm:t>
    </dgm:pt>
    <dgm:pt modelId="{BD190548-24DF-C740-BD0C-5DADF039C067}" type="parTrans" cxnId="{2F0353DA-4AE9-8C4A-A4C5-3659D8E8CF9F}">
      <dgm:prSet/>
      <dgm:spPr/>
      <dgm:t>
        <a:bodyPr/>
        <a:lstStyle/>
        <a:p>
          <a:endParaRPr lang="en-GB"/>
        </a:p>
      </dgm:t>
    </dgm:pt>
    <dgm:pt modelId="{4205E3C9-0A7C-BA4D-8A4D-B1A727E844D4}" type="sibTrans" cxnId="{2F0353DA-4AE9-8C4A-A4C5-3659D8E8CF9F}">
      <dgm:prSet/>
      <dgm:spPr/>
      <dgm:t>
        <a:bodyPr/>
        <a:lstStyle/>
        <a:p>
          <a:endParaRPr lang="en-GB"/>
        </a:p>
      </dgm:t>
    </dgm:pt>
    <dgm:pt modelId="{C9DC003D-4584-924C-9CE9-1B02623BFD89}" type="pres">
      <dgm:prSet presAssocID="{DF70AE03-971B-A944-A396-DC8B50508C32}" presName="linear" presStyleCnt="0">
        <dgm:presLayoutVars>
          <dgm:dir/>
          <dgm:animLvl val="lvl"/>
          <dgm:resizeHandles val="exact"/>
        </dgm:presLayoutVars>
      </dgm:prSet>
      <dgm:spPr/>
    </dgm:pt>
    <dgm:pt modelId="{6F0978BD-B749-E245-83D3-9CFED700B4C2}" type="pres">
      <dgm:prSet presAssocID="{8EAD1FDD-00BF-8E48-91DB-166A3572EDD1}" presName="parentLin" presStyleCnt="0"/>
      <dgm:spPr/>
    </dgm:pt>
    <dgm:pt modelId="{456D564B-CF7F-7C47-B012-A8E36C62FC26}" type="pres">
      <dgm:prSet presAssocID="{8EAD1FDD-00BF-8E48-91DB-166A3572EDD1}" presName="parentLeftMargin" presStyleLbl="node1" presStyleIdx="0" presStyleCnt="4"/>
      <dgm:spPr/>
    </dgm:pt>
    <dgm:pt modelId="{786E65D8-3031-7145-B820-8A1B2BF2ACF2}" type="pres">
      <dgm:prSet presAssocID="{8EAD1FDD-00BF-8E48-91DB-166A3572EDD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15D3547-C8F0-9D48-B568-0E8964E27C35}" type="pres">
      <dgm:prSet presAssocID="{8EAD1FDD-00BF-8E48-91DB-166A3572EDD1}" presName="negativeSpace" presStyleCnt="0"/>
      <dgm:spPr/>
    </dgm:pt>
    <dgm:pt modelId="{3F986789-4474-7B43-BD1F-F7310EDCE914}" type="pres">
      <dgm:prSet presAssocID="{8EAD1FDD-00BF-8E48-91DB-166A3572EDD1}" presName="childText" presStyleLbl="conFgAcc1" presStyleIdx="0" presStyleCnt="4">
        <dgm:presLayoutVars>
          <dgm:bulletEnabled val="1"/>
        </dgm:presLayoutVars>
      </dgm:prSet>
      <dgm:spPr/>
    </dgm:pt>
    <dgm:pt modelId="{C7AB9B2A-0668-FF4E-9F9C-47D3BA90A258}" type="pres">
      <dgm:prSet presAssocID="{39BF4D8B-3381-B443-A089-1534D089139F}" presName="spaceBetweenRectangles" presStyleCnt="0"/>
      <dgm:spPr/>
    </dgm:pt>
    <dgm:pt modelId="{B094FFE9-5E1C-534C-ACA1-65ADE1944E2D}" type="pres">
      <dgm:prSet presAssocID="{E4F56C62-9D2E-024B-9EDD-A020E06445FE}" presName="parentLin" presStyleCnt="0"/>
      <dgm:spPr/>
    </dgm:pt>
    <dgm:pt modelId="{F78B869F-F2DF-9C4E-BA31-94DE29613666}" type="pres">
      <dgm:prSet presAssocID="{E4F56C62-9D2E-024B-9EDD-A020E06445FE}" presName="parentLeftMargin" presStyleLbl="node1" presStyleIdx="0" presStyleCnt="4"/>
      <dgm:spPr/>
    </dgm:pt>
    <dgm:pt modelId="{304D757E-BD38-EC43-B180-6F88B65DE546}" type="pres">
      <dgm:prSet presAssocID="{E4F56C62-9D2E-024B-9EDD-A020E06445F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F1FDDC8-C270-634A-88F6-B9E9457CA460}" type="pres">
      <dgm:prSet presAssocID="{E4F56C62-9D2E-024B-9EDD-A020E06445FE}" presName="negativeSpace" presStyleCnt="0"/>
      <dgm:spPr/>
    </dgm:pt>
    <dgm:pt modelId="{65F7D4FA-1637-8744-9610-3D550E84AA28}" type="pres">
      <dgm:prSet presAssocID="{E4F56C62-9D2E-024B-9EDD-A020E06445FE}" presName="childText" presStyleLbl="conFgAcc1" presStyleIdx="1" presStyleCnt="4">
        <dgm:presLayoutVars>
          <dgm:bulletEnabled val="1"/>
        </dgm:presLayoutVars>
      </dgm:prSet>
      <dgm:spPr/>
    </dgm:pt>
    <dgm:pt modelId="{E666E238-08AE-7144-943B-C892E25F89A2}" type="pres">
      <dgm:prSet presAssocID="{640B19FA-9A0B-454C-9B77-D9594F704C22}" presName="spaceBetweenRectangles" presStyleCnt="0"/>
      <dgm:spPr/>
    </dgm:pt>
    <dgm:pt modelId="{F24F9703-9C17-1A40-983F-F2863DB26881}" type="pres">
      <dgm:prSet presAssocID="{6EB3F1B3-DEF6-0147-8EB5-E76C832BD067}" presName="parentLin" presStyleCnt="0"/>
      <dgm:spPr/>
    </dgm:pt>
    <dgm:pt modelId="{D1CF7052-D832-2D42-A50B-6057168128DA}" type="pres">
      <dgm:prSet presAssocID="{6EB3F1B3-DEF6-0147-8EB5-E76C832BD067}" presName="parentLeftMargin" presStyleLbl="node1" presStyleIdx="1" presStyleCnt="4"/>
      <dgm:spPr/>
    </dgm:pt>
    <dgm:pt modelId="{CEE89B34-F2DC-B741-B472-5171CB7D0471}" type="pres">
      <dgm:prSet presAssocID="{6EB3F1B3-DEF6-0147-8EB5-E76C832BD06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46B0CAC-073A-1546-A92B-12090380F81C}" type="pres">
      <dgm:prSet presAssocID="{6EB3F1B3-DEF6-0147-8EB5-E76C832BD067}" presName="negativeSpace" presStyleCnt="0"/>
      <dgm:spPr/>
    </dgm:pt>
    <dgm:pt modelId="{339EB955-5A71-0D4D-AB92-C16C1ADF478A}" type="pres">
      <dgm:prSet presAssocID="{6EB3F1B3-DEF6-0147-8EB5-E76C832BD067}" presName="childText" presStyleLbl="conFgAcc1" presStyleIdx="2" presStyleCnt="4">
        <dgm:presLayoutVars>
          <dgm:bulletEnabled val="1"/>
        </dgm:presLayoutVars>
      </dgm:prSet>
      <dgm:spPr/>
    </dgm:pt>
    <dgm:pt modelId="{50AD59EF-EC26-864F-81D3-D473F7FE2549}" type="pres">
      <dgm:prSet presAssocID="{877B7AE5-4D74-0841-9535-8E34EF9A3959}" presName="spaceBetweenRectangles" presStyleCnt="0"/>
      <dgm:spPr/>
    </dgm:pt>
    <dgm:pt modelId="{75E1C376-ED1F-0645-ADDD-953B67EB203A}" type="pres">
      <dgm:prSet presAssocID="{74172AEA-11A0-3945-A38A-93B32493037F}" presName="parentLin" presStyleCnt="0"/>
      <dgm:spPr/>
    </dgm:pt>
    <dgm:pt modelId="{0A938198-4143-2E4D-A363-4E6795C4F75F}" type="pres">
      <dgm:prSet presAssocID="{74172AEA-11A0-3945-A38A-93B32493037F}" presName="parentLeftMargin" presStyleLbl="node1" presStyleIdx="2" presStyleCnt="4"/>
      <dgm:spPr/>
    </dgm:pt>
    <dgm:pt modelId="{5DF50A2F-7424-1A49-AD98-411463912810}" type="pres">
      <dgm:prSet presAssocID="{74172AEA-11A0-3945-A38A-93B32493037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60AAB62-EBE8-E34F-8236-050A09B13F49}" type="pres">
      <dgm:prSet presAssocID="{74172AEA-11A0-3945-A38A-93B32493037F}" presName="negativeSpace" presStyleCnt="0"/>
      <dgm:spPr/>
    </dgm:pt>
    <dgm:pt modelId="{A1B602F0-949E-1D48-907D-6A53E74CE2E9}" type="pres">
      <dgm:prSet presAssocID="{74172AEA-11A0-3945-A38A-93B32493037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C77B104-8F51-AA43-A6A9-AF1E46C26570}" type="presOf" srcId="{E4F56C62-9D2E-024B-9EDD-A020E06445FE}" destId="{304D757E-BD38-EC43-B180-6F88B65DE546}" srcOrd="1" destOrd="0" presId="urn:microsoft.com/office/officeart/2005/8/layout/list1"/>
    <dgm:cxn modelId="{EFAB4D0C-A177-3643-8593-13CC7C04F2D4}" type="presOf" srcId="{6EB3F1B3-DEF6-0147-8EB5-E76C832BD067}" destId="{D1CF7052-D832-2D42-A50B-6057168128DA}" srcOrd="0" destOrd="0" presId="urn:microsoft.com/office/officeart/2005/8/layout/list1"/>
    <dgm:cxn modelId="{9EA5CC34-A8AD-034A-A8B1-D44151E1FA23}" srcId="{74172AEA-11A0-3945-A38A-93B32493037F}" destId="{CF61AD5A-DFC4-6E43-A045-70C8448B23F8}" srcOrd="0" destOrd="0" parTransId="{F05E23B2-CAA3-5448-9FDB-F79CC37C08C8}" sibTransId="{175714FF-7BED-9042-976A-B254A036FF2B}"/>
    <dgm:cxn modelId="{2B82EB40-2BB5-E84C-AB80-88AD3BE0F793}" type="presOf" srcId="{CF61AD5A-DFC4-6E43-A045-70C8448B23F8}" destId="{A1B602F0-949E-1D48-907D-6A53E74CE2E9}" srcOrd="0" destOrd="0" presId="urn:microsoft.com/office/officeart/2005/8/layout/list1"/>
    <dgm:cxn modelId="{72E1E544-FF49-5141-811D-16963740747F}" type="presOf" srcId="{98723C30-37DD-A347-81F5-8BC7102B994E}" destId="{65F7D4FA-1637-8744-9610-3D550E84AA28}" srcOrd="0" destOrd="1" presId="urn:microsoft.com/office/officeart/2005/8/layout/list1"/>
    <dgm:cxn modelId="{2D94E745-E938-ED44-A16C-300CC816C3C5}" srcId="{8EAD1FDD-00BF-8E48-91DB-166A3572EDD1}" destId="{6511AC39-1EF4-DF43-961C-284C4362D569}" srcOrd="0" destOrd="0" parTransId="{6E6B46AA-FB36-5B45-870E-2EE205682C4C}" sibTransId="{D007F6D7-AFC9-5249-91AD-41393DF4165C}"/>
    <dgm:cxn modelId="{F6315451-A48F-EB43-A786-6FC15801BD69}" type="presOf" srcId="{EDE5CBF2-64A3-BF47-A497-E122E620B470}" destId="{339EB955-5A71-0D4D-AB92-C16C1ADF478A}" srcOrd="0" destOrd="0" presId="urn:microsoft.com/office/officeart/2005/8/layout/list1"/>
    <dgm:cxn modelId="{4EC3BA53-95A6-3F41-8A1C-D7379309A4FF}" type="presOf" srcId="{3E1BF0CD-18DC-2D40-817B-1AC5741FBD0A}" destId="{339EB955-5A71-0D4D-AB92-C16C1ADF478A}" srcOrd="0" destOrd="1" presId="urn:microsoft.com/office/officeart/2005/8/layout/list1"/>
    <dgm:cxn modelId="{4FBA3F5C-80C5-E44F-B52E-B18D7810DDDB}" type="presOf" srcId="{6511AC39-1EF4-DF43-961C-284C4362D569}" destId="{3F986789-4474-7B43-BD1F-F7310EDCE914}" srcOrd="0" destOrd="0" presId="urn:microsoft.com/office/officeart/2005/8/layout/list1"/>
    <dgm:cxn modelId="{0830747E-2E5E-D742-BEB0-98ABC835414B}" type="presOf" srcId="{DF70AE03-971B-A944-A396-DC8B50508C32}" destId="{C9DC003D-4584-924C-9CE9-1B02623BFD89}" srcOrd="0" destOrd="0" presId="urn:microsoft.com/office/officeart/2005/8/layout/list1"/>
    <dgm:cxn modelId="{7DB0AC80-874D-FE40-B6B0-D59DE22091E8}" type="presOf" srcId="{74172AEA-11A0-3945-A38A-93B32493037F}" destId="{5DF50A2F-7424-1A49-AD98-411463912810}" srcOrd="1" destOrd="0" presId="urn:microsoft.com/office/officeart/2005/8/layout/list1"/>
    <dgm:cxn modelId="{CFF9EF8B-019B-5949-BD58-9A390BA03092}" type="presOf" srcId="{8EAD1FDD-00BF-8E48-91DB-166A3572EDD1}" destId="{456D564B-CF7F-7C47-B012-A8E36C62FC26}" srcOrd="0" destOrd="0" presId="urn:microsoft.com/office/officeart/2005/8/layout/list1"/>
    <dgm:cxn modelId="{4F6DD9AD-19B9-8742-8631-69CD00E1ABC8}" srcId="{DF70AE03-971B-A944-A396-DC8B50508C32}" destId="{6EB3F1B3-DEF6-0147-8EB5-E76C832BD067}" srcOrd="2" destOrd="0" parTransId="{085F51BF-DF4B-F14C-9DE1-38E71ED47E05}" sibTransId="{877B7AE5-4D74-0841-9535-8E34EF9A3959}"/>
    <dgm:cxn modelId="{FEF9C8B2-FE70-A94A-B84C-860445FFD1C5}" srcId="{6EB3F1B3-DEF6-0147-8EB5-E76C832BD067}" destId="{EDE5CBF2-64A3-BF47-A497-E122E620B470}" srcOrd="0" destOrd="0" parTransId="{146B049B-2164-CB46-BC94-9B9650D9BAB1}" sibTransId="{4426A23B-A6F6-2944-B10B-0CFF9FF1CE7B}"/>
    <dgm:cxn modelId="{BD022AD3-A0E2-4442-9549-C10312D037C9}" type="presOf" srcId="{74172AEA-11A0-3945-A38A-93B32493037F}" destId="{0A938198-4143-2E4D-A363-4E6795C4F75F}" srcOrd="0" destOrd="0" presId="urn:microsoft.com/office/officeart/2005/8/layout/list1"/>
    <dgm:cxn modelId="{9C76FAD3-3655-F44C-BE6A-97DD2525EAB5}" srcId="{DF70AE03-971B-A944-A396-DC8B50508C32}" destId="{74172AEA-11A0-3945-A38A-93B32493037F}" srcOrd="3" destOrd="0" parTransId="{B89AB136-378D-2D41-88A6-39E0DBA6BEA5}" sibTransId="{3963ED0F-5B6C-EF4B-8B6C-CEE944276D15}"/>
    <dgm:cxn modelId="{2F0353DA-4AE9-8C4A-A4C5-3659D8E8CF9F}" srcId="{E4F56C62-9D2E-024B-9EDD-A020E06445FE}" destId="{98723C30-37DD-A347-81F5-8BC7102B994E}" srcOrd="1" destOrd="0" parTransId="{BD190548-24DF-C740-BD0C-5DADF039C067}" sibTransId="{4205E3C9-0A7C-BA4D-8A4D-B1A727E844D4}"/>
    <dgm:cxn modelId="{8C00A0E8-249C-3149-9381-0B8D482C9FD5}" type="presOf" srcId="{8EAD1FDD-00BF-8E48-91DB-166A3572EDD1}" destId="{786E65D8-3031-7145-B820-8A1B2BF2ACF2}" srcOrd="1" destOrd="0" presId="urn:microsoft.com/office/officeart/2005/8/layout/list1"/>
    <dgm:cxn modelId="{BED30FED-4991-2B48-B814-4DB6C8E874BA}" srcId="{E4F56C62-9D2E-024B-9EDD-A020E06445FE}" destId="{FF23F87B-541E-C947-977A-3BE57C7E4D60}" srcOrd="0" destOrd="0" parTransId="{91180928-04AA-FE48-826C-3EFE4785CE1A}" sibTransId="{56CC442A-F51B-1A47-8EBE-C3F523BA4E47}"/>
    <dgm:cxn modelId="{D45A1AED-0DA9-D94B-8B3A-CFE0C15FA5B9}" srcId="{6EB3F1B3-DEF6-0147-8EB5-E76C832BD067}" destId="{3E1BF0CD-18DC-2D40-817B-1AC5741FBD0A}" srcOrd="1" destOrd="0" parTransId="{B3FF9661-87A5-ED49-A7C1-8F146C0B03F2}" sibTransId="{D97F291B-F619-3A40-86BF-2ED31E5DEF30}"/>
    <dgm:cxn modelId="{54ECB8F5-D3AB-4645-A436-5AE0FEEC0255}" srcId="{DF70AE03-971B-A944-A396-DC8B50508C32}" destId="{E4F56C62-9D2E-024B-9EDD-A020E06445FE}" srcOrd="1" destOrd="0" parTransId="{5B57087A-356D-3C43-BD94-A04BD05078B3}" sibTransId="{640B19FA-9A0B-454C-9B77-D9594F704C22}"/>
    <dgm:cxn modelId="{994FBBF6-D903-D643-87D6-9F2C1E668184}" srcId="{DF70AE03-971B-A944-A396-DC8B50508C32}" destId="{8EAD1FDD-00BF-8E48-91DB-166A3572EDD1}" srcOrd="0" destOrd="0" parTransId="{F219B877-1F95-5A4F-AC9F-BD62B23B35DE}" sibTransId="{39BF4D8B-3381-B443-A089-1534D089139F}"/>
    <dgm:cxn modelId="{96430BF7-7FAA-FB4D-A3FF-5CE63631D6CE}" type="presOf" srcId="{E4F56C62-9D2E-024B-9EDD-A020E06445FE}" destId="{F78B869F-F2DF-9C4E-BA31-94DE29613666}" srcOrd="0" destOrd="0" presId="urn:microsoft.com/office/officeart/2005/8/layout/list1"/>
    <dgm:cxn modelId="{1075F6FA-4FA2-D64C-B493-C0860262E806}" type="presOf" srcId="{6EB3F1B3-DEF6-0147-8EB5-E76C832BD067}" destId="{CEE89B34-F2DC-B741-B472-5171CB7D0471}" srcOrd="1" destOrd="0" presId="urn:microsoft.com/office/officeart/2005/8/layout/list1"/>
    <dgm:cxn modelId="{FD89C7FF-AA38-F240-817B-FEE38613F4C6}" type="presOf" srcId="{FF23F87B-541E-C947-977A-3BE57C7E4D60}" destId="{65F7D4FA-1637-8744-9610-3D550E84AA28}" srcOrd="0" destOrd="0" presId="urn:microsoft.com/office/officeart/2005/8/layout/list1"/>
    <dgm:cxn modelId="{7F43F0E4-F82B-2E42-951A-CAB2C29E7EB8}" type="presParOf" srcId="{C9DC003D-4584-924C-9CE9-1B02623BFD89}" destId="{6F0978BD-B749-E245-83D3-9CFED700B4C2}" srcOrd="0" destOrd="0" presId="urn:microsoft.com/office/officeart/2005/8/layout/list1"/>
    <dgm:cxn modelId="{15B49F1A-1DB6-F148-8A87-4ACAC427BC9A}" type="presParOf" srcId="{6F0978BD-B749-E245-83D3-9CFED700B4C2}" destId="{456D564B-CF7F-7C47-B012-A8E36C62FC26}" srcOrd="0" destOrd="0" presId="urn:microsoft.com/office/officeart/2005/8/layout/list1"/>
    <dgm:cxn modelId="{25523011-A49C-FE45-9D5F-5E8DE651922F}" type="presParOf" srcId="{6F0978BD-B749-E245-83D3-9CFED700B4C2}" destId="{786E65D8-3031-7145-B820-8A1B2BF2ACF2}" srcOrd="1" destOrd="0" presId="urn:microsoft.com/office/officeart/2005/8/layout/list1"/>
    <dgm:cxn modelId="{3BCC7E5F-1FBE-784E-A937-E2D9D01136A2}" type="presParOf" srcId="{C9DC003D-4584-924C-9CE9-1B02623BFD89}" destId="{E15D3547-C8F0-9D48-B568-0E8964E27C35}" srcOrd="1" destOrd="0" presId="urn:microsoft.com/office/officeart/2005/8/layout/list1"/>
    <dgm:cxn modelId="{7EF75839-5A01-AD41-AB85-5BDDCF2D876E}" type="presParOf" srcId="{C9DC003D-4584-924C-9CE9-1B02623BFD89}" destId="{3F986789-4474-7B43-BD1F-F7310EDCE914}" srcOrd="2" destOrd="0" presId="urn:microsoft.com/office/officeart/2005/8/layout/list1"/>
    <dgm:cxn modelId="{FB973A8F-07BC-C54F-B862-7E2E0591A11B}" type="presParOf" srcId="{C9DC003D-4584-924C-9CE9-1B02623BFD89}" destId="{C7AB9B2A-0668-FF4E-9F9C-47D3BA90A258}" srcOrd="3" destOrd="0" presId="urn:microsoft.com/office/officeart/2005/8/layout/list1"/>
    <dgm:cxn modelId="{9B008EE8-9D42-AE48-B6E2-9F8FFED4C29B}" type="presParOf" srcId="{C9DC003D-4584-924C-9CE9-1B02623BFD89}" destId="{B094FFE9-5E1C-534C-ACA1-65ADE1944E2D}" srcOrd="4" destOrd="0" presId="urn:microsoft.com/office/officeart/2005/8/layout/list1"/>
    <dgm:cxn modelId="{7BF68C8F-F4E9-3E48-AA34-05B0DD60A6C9}" type="presParOf" srcId="{B094FFE9-5E1C-534C-ACA1-65ADE1944E2D}" destId="{F78B869F-F2DF-9C4E-BA31-94DE29613666}" srcOrd="0" destOrd="0" presId="urn:microsoft.com/office/officeart/2005/8/layout/list1"/>
    <dgm:cxn modelId="{3AF6F3A4-7F34-EB4F-BF2A-5D5F096FE268}" type="presParOf" srcId="{B094FFE9-5E1C-534C-ACA1-65ADE1944E2D}" destId="{304D757E-BD38-EC43-B180-6F88B65DE546}" srcOrd="1" destOrd="0" presId="urn:microsoft.com/office/officeart/2005/8/layout/list1"/>
    <dgm:cxn modelId="{0C24CCF7-1F13-A24B-B86A-5D4B7810BC0B}" type="presParOf" srcId="{C9DC003D-4584-924C-9CE9-1B02623BFD89}" destId="{0F1FDDC8-C270-634A-88F6-B9E9457CA460}" srcOrd="5" destOrd="0" presId="urn:microsoft.com/office/officeart/2005/8/layout/list1"/>
    <dgm:cxn modelId="{42716A2B-3582-2148-95F3-433A312EE4E3}" type="presParOf" srcId="{C9DC003D-4584-924C-9CE9-1B02623BFD89}" destId="{65F7D4FA-1637-8744-9610-3D550E84AA28}" srcOrd="6" destOrd="0" presId="urn:microsoft.com/office/officeart/2005/8/layout/list1"/>
    <dgm:cxn modelId="{6A721EDA-5ABB-DD4B-9AA2-E8489F51ECAB}" type="presParOf" srcId="{C9DC003D-4584-924C-9CE9-1B02623BFD89}" destId="{E666E238-08AE-7144-943B-C892E25F89A2}" srcOrd="7" destOrd="0" presId="urn:microsoft.com/office/officeart/2005/8/layout/list1"/>
    <dgm:cxn modelId="{98E19C59-97A9-0244-A8B5-4CA20EFD85DA}" type="presParOf" srcId="{C9DC003D-4584-924C-9CE9-1B02623BFD89}" destId="{F24F9703-9C17-1A40-983F-F2863DB26881}" srcOrd="8" destOrd="0" presId="urn:microsoft.com/office/officeart/2005/8/layout/list1"/>
    <dgm:cxn modelId="{2FB20928-CCB2-AF4F-B569-E842E72BDC7D}" type="presParOf" srcId="{F24F9703-9C17-1A40-983F-F2863DB26881}" destId="{D1CF7052-D832-2D42-A50B-6057168128DA}" srcOrd="0" destOrd="0" presId="urn:microsoft.com/office/officeart/2005/8/layout/list1"/>
    <dgm:cxn modelId="{7DE2423D-EE0E-F248-B957-BFD6E8A6E6E1}" type="presParOf" srcId="{F24F9703-9C17-1A40-983F-F2863DB26881}" destId="{CEE89B34-F2DC-B741-B472-5171CB7D0471}" srcOrd="1" destOrd="0" presId="urn:microsoft.com/office/officeart/2005/8/layout/list1"/>
    <dgm:cxn modelId="{601E3651-299D-F048-8DB3-1FE0926C107C}" type="presParOf" srcId="{C9DC003D-4584-924C-9CE9-1B02623BFD89}" destId="{A46B0CAC-073A-1546-A92B-12090380F81C}" srcOrd="9" destOrd="0" presId="urn:microsoft.com/office/officeart/2005/8/layout/list1"/>
    <dgm:cxn modelId="{11CD1C1D-D7AC-CC4D-B03C-F32ACA0D56CE}" type="presParOf" srcId="{C9DC003D-4584-924C-9CE9-1B02623BFD89}" destId="{339EB955-5A71-0D4D-AB92-C16C1ADF478A}" srcOrd="10" destOrd="0" presId="urn:microsoft.com/office/officeart/2005/8/layout/list1"/>
    <dgm:cxn modelId="{498BA0F9-5E3C-CB4F-9183-D23680200654}" type="presParOf" srcId="{C9DC003D-4584-924C-9CE9-1B02623BFD89}" destId="{50AD59EF-EC26-864F-81D3-D473F7FE2549}" srcOrd="11" destOrd="0" presId="urn:microsoft.com/office/officeart/2005/8/layout/list1"/>
    <dgm:cxn modelId="{12B426CC-E40A-A249-B442-E2453411FA8E}" type="presParOf" srcId="{C9DC003D-4584-924C-9CE9-1B02623BFD89}" destId="{75E1C376-ED1F-0645-ADDD-953B67EB203A}" srcOrd="12" destOrd="0" presId="urn:microsoft.com/office/officeart/2005/8/layout/list1"/>
    <dgm:cxn modelId="{1FADCC2D-7C05-6043-ADD3-9D63A3BCA6BE}" type="presParOf" srcId="{75E1C376-ED1F-0645-ADDD-953B67EB203A}" destId="{0A938198-4143-2E4D-A363-4E6795C4F75F}" srcOrd="0" destOrd="0" presId="urn:microsoft.com/office/officeart/2005/8/layout/list1"/>
    <dgm:cxn modelId="{574DDAF6-5E09-AA45-8C33-306AD0539CDD}" type="presParOf" srcId="{75E1C376-ED1F-0645-ADDD-953B67EB203A}" destId="{5DF50A2F-7424-1A49-AD98-411463912810}" srcOrd="1" destOrd="0" presId="urn:microsoft.com/office/officeart/2005/8/layout/list1"/>
    <dgm:cxn modelId="{FDAE21FF-0AB2-9147-9CFC-07B880F9A756}" type="presParOf" srcId="{C9DC003D-4584-924C-9CE9-1B02623BFD89}" destId="{760AAB62-EBE8-E34F-8236-050A09B13F49}" srcOrd="13" destOrd="0" presId="urn:microsoft.com/office/officeart/2005/8/layout/list1"/>
    <dgm:cxn modelId="{658156CC-A7E2-7D42-B05B-93695EF4623A}" type="presParOf" srcId="{C9DC003D-4584-924C-9CE9-1B02623BFD89}" destId="{A1B602F0-949E-1D48-907D-6A53E74CE2E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77F70D-E556-D94B-A4DA-969E0CC01D56}" type="doc">
      <dgm:prSet loTypeId="urn:microsoft.com/office/officeart/2005/8/layout/arrow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F843431-B336-914D-B25C-6EADAC7E96A4}">
      <dgm:prSet phldrT="[Text]" custT="1"/>
      <dgm:spPr/>
      <dgm:t>
        <a:bodyPr/>
        <a:lstStyle/>
        <a:p>
          <a:r>
            <a:rPr lang="en-GB" sz="2800" dirty="0" err="1"/>
            <a:t>Wewnętrzna</a:t>
          </a:r>
          <a:endParaRPr lang="en-GB" sz="2000" dirty="0"/>
        </a:p>
        <a:p>
          <a:r>
            <a:rPr lang="en-GB" sz="1600" dirty="0"/>
            <a:t>(</a:t>
          </a:r>
          <a:r>
            <a:rPr lang="en-GB" sz="1600" dirty="0" err="1"/>
            <a:t>wewnętrzna</a:t>
          </a:r>
          <a:r>
            <a:rPr lang="en-GB" sz="1600" dirty="0"/>
            <a:t> </a:t>
          </a:r>
          <a:r>
            <a:rPr lang="en-GB" sz="1600" dirty="0" err="1"/>
            <a:t>dla</a:t>
          </a:r>
          <a:r>
            <a:rPr lang="en-GB" sz="1600" dirty="0"/>
            <a:t> </a:t>
          </a:r>
          <a:r>
            <a:rPr lang="en-GB" sz="1600" dirty="0" err="1"/>
            <a:t>aktywności</a:t>
          </a:r>
          <a:r>
            <a:rPr lang="en-GB" sz="1600" dirty="0"/>
            <a:t>)</a:t>
          </a:r>
        </a:p>
        <a:p>
          <a:r>
            <a:rPr lang="en-GB" sz="1600" dirty="0"/>
            <a:t>= </a:t>
          </a:r>
          <a:r>
            <a:rPr lang="en-GB" sz="1600" dirty="0" err="1"/>
            <a:t>aktywność</a:t>
          </a:r>
          <a:r>
            <a:rPr lang="en-GB" sz="1600" dirty="0"/>
            <a:t> jest </a:t>
          </a:r>
          <a:r>
            <a:rPr lang="en-GB" sz="1600" dirty="0" err="1"/>
            <a:t>interesująca</a:t>
          </a:r>
          <a:r>
            <a:rPr lang="en-GB" sz="1600" dirty="0"/>
            <a:t> </a:t>
          </a:r>
          <a:r>
            <a:rPr lang="en-GB" sz="1600" dirty="0" err="1"/>
            <a:t>sama</a:t>
          </a:r>
          <a:r>
            <a:rPr lang="en-GB" sz="1600" dirty="0"/>
            <a:t> w </a:t>
          </a:r>
          <a:r>
            <a:rPr lang="en-GB" sz="1600" dirty="0" err="1"/>
            <a:t>sobie</a:t>
          </a:r>
          <a:endParaRPr lang="en-GB" sz="1600" dirty="0"/>
        </a:p>
      </dgm:t>
    </dgm:pt>
    <dgm:pt modelId="{BE00B93D-8A93-2346-874F-ECBABBE85A68}" type="parTrans" cxnId="{7E613B61-19F8-EF4F-A65C-9F38CBFE24EF}">
      <dgm:prSet/>
      <dgm:spPr/>
      <dgm:t>
        <a:bodyPr/>
        <a:lstStyle/>
        <a:p>
          <a:endParaRPr lang="en-GB"/>
        </a:p>
      </dgm:t>
    </dgm:pt>
    <dgm:pt modelId="{0E31D606-EE30-E349-B01C-42BC29040715}" type="sibTrans" cxnId="{7E613B61-19F8-EF4F-A65C-9F38CBFE24EF}">
      <dgm:prSet/>
      <dgm:spPr/>
      <dgm:t>
        <a:bodyPr/>
        <a:lstStyle/>
        <a:p>
          <a:endParaRPr lang="en-GB"/>
        </a:p>
      </dgm:t>
    </dgm:pt>
    <dgm:pt modelId="{9D57772A-9836-854A-9CA3-AB91E96931DB}">
      <dgm:prSet phldrT="[Text]" custT="1"/>
      <dgm:spPr/>
      <dgm:t>
        <a:bodyPr/>
        <a:lstStyle/>
        <a:p>
          <a:r>
            <a:rPr lang="en-GB" sz="2800" dirty="0" err="1"/>
            <a:t>Zewnętrzna</a:t>
          </a:r>
          <a:endParaRPr lang="en-GB" sz="2400" dirty="0"/>
        </a:p>
        <a:p>
          <a:r>
            <a:rPr lang="en-GB" sz="1600" dirty="0"/>
            <a:t>= </a:t>
          </a:r>
          <a:r>
            <a:rPr lang="en-GB" sz="1600" dirty="0" err="1"/>
            <a:t>czynniki</a:t>
          </a:r>
          <a:r>
            <a:rPr lang="en-GB" sz="1600" dirty="0"/>
            <a:t> </a:t>
          </a:r>
          <a:r>
            <a:rPr lang="en-GB" sz="1600" dirty="0" err="1"/>
            <a:t>zewnętrzne</a:t>
          </a:r>
          <a:r>
            <a:rPr lang="en-GB" sz="1600" dirty="0"/>
            <a:t> </a:t>
          </a:r>
          <a:r>
            <a:rPr lang="en-GB" sz="1600" dirty="0" err="1"/>
            <a:t>sprawiają</a:t>
          </a:r>
          <a:r>
            <a:rPr lang="en-GB" sz="1600" dirty="0"/>
            <a:t>, </a:t>
          </a:r>
          <a:r>
            <a:rPr lang="en-GB" sz="1600" dirty="0" err="1"/>
            <a:t>że</a:t>
          </a:r>
          <a:r>
            <a:rPr lang="en-GB" sz="1600" dirty="0"/>
            <a:t> jest </a:t>
          </a:r>
          <a:r>
            <a:rPr lang="en-GB" sz="1600" dirty="0" err="1"/>
            <a:t>interesujaca</a:t>
          </a:r>
          <a:endParaRPr lang="en-GB" sz="1600" dirty="0"/>
        </a:p>
      </dgm:t>
    </dgm:pt>
    <dgm:pt modelId="{2829DFB0-B8D1-5847-9B19-E329B4B9825D}" type="parTrans" cxnId="{3301AB3E-38D3-B14E-A4E2-35E15CFD3004}">
      <dgm:prSet/>
      <dgm:spPr/>
      <dgm:t>
        <a:bodyPr/>
        <a:lstStyle/>
        <a:p>
          <a:endParaRPr lang="en-GB"/>
        </a:p>
      </dgm:t>
    </dgm:pt>
    <dgm:pt modelId="{DCEE0143-D1EC-C742-A436-CFF08D1AEB73}" type="sibTrans" cxnId="{3301AB3E-38D3-B14E-A4E2-35E15CFD3004}">
      <dgm:prSet/>
      <dgm:spPr/>
      <dgm:t>
        <a:bodyPr/>
        <a:lstStyle/>
        <a:p>
          <a:endParaRPr lang="en-GB"/>
        </a:p>
      </dgm:t>
    </dgm:pt>
    <dgm:pt modelId="{186A292C-B628-7646-A722-74E582D9BA8F}" type="pres">
      <dgm:prSet presAssocID="{6677F70D-E556-D94B-A4DA-969E0CC01D56}" presName="compositeShape" presStyleCnt="0">
        <dgm:presLayoutVars>
          <dgm:chMax val="2"/>
          <dgm:dir/>
          <dgm:resizeHandles val="exact"/>
        </dgm:presLayoutVars>
      </dgm:prSet>
      <dgm:spPr/>
    </dgm:pt>
    <dgm:pt modelId="{C9C3E816-D0E3-E648-8448-FF28F9BF01E7}" type="pres">
      <dgm:prSet presAssocID="{6677F70D-E556-D94B-A4DA-969E0CC01D56}" presName="divider" presStyleLbl="fgShp" presStyleIdx="0" presStyleCnt="1"/>
      <dgm:spPr/>
    </dgm:pt>
    <dgm:pt modelId="{44E169BA-7962-3043-AB9C-9474C979054A}" type="pres">
      <dgm:prSet presAssocID="{2F843431-B336-914D-B25C-6EADAC7E96A4}" presName="downArrow" presStyleLbl="node1" presStyleIdx="0" presStyleCnt="2"/>
      <dgm:spPr/>
    </dgm:pt>
    <dgm:pt modelId="{5E228B89-3174-824B-ADF8-0AA1D1CCCC71}" type="pres">
      <dgm:prSet presAssocID="{2F843431-B336-914D-B25C-6EADAC7E96A4}" presName="downArrowText" presStyleLbl="revTx" presStyleIdx="0" presStyleCnt="2">
        <dgm:presLayoutVars>
          <dgm:bulletEnabled val="1"/>
        </dgm:presLayoutVars>
      </dgm:prSet>
      <dgm:spPr/>
    </dgm:pt>
    <dgm:pt modelId="{BD7BCC25-3F5C-064B-9A80-345F7BB69147}" type="pres">
      <dgm:prSet presAssocID="{9D57772A-9836-854A-9CA3-AB91E96931DB}" presName="upArrow" presStyleLbl="node1" presStyleIdx="1" presStyleCnt="2"/>
      <dgm:spPr/>
    </dgm:pt>
    <dgm:pt modelId="{95ECC42B-18C5-6F49-B2B3-3A63898F573E}" type="pres">
      <dgm:prSet presAssocID="{9D57772A-9836-854A-9CA3-AB91E96931DB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29149F0E-A630-A644-9A30-D9F31F5D85DF}" type="presOf" srcId="{9D57772A-9836-854A-9CA3-AB91E96931DB}" destId="{95ECC42B-18C5-6F49-B2B3-3A63898F573E}" srcOrd="0" destOrd="0" presId="urn:microsoft.com/office/officeart/2005/8/layout/arrow3"/>
    <dgm:cxn modelId="{3301AB3E-38D3-B14E-A4E2-35E15CFD3004}" srcId="{6677F70D-E556-D94B-A4DA-969E0CC01D56}" destId="{9D57772A-9836-854A-9CA3-AB91E96931DB}" srcOrd="1" destOrd="0" parTransId="{2829DFB0-B8D1-5847-9B19-E329B4B9825D}" sibTransId="{DCEE0143-D1EC-C742-A436-CFF08D1AEB73}"/>
    <dgm:cxn modelId="{7E613B61-19F8-EF4F-A65C-9F38CBFE24EF}" srcId="{6677F70D-E556-D94B-A4DA-969E0CC01D56}" destId="{2F843431-B336-914D-B25C-6EADAC7E96A4}" srcOrd="0" destOrd="0" parTransId="{BE00B93D-8A93-2346-874F-ECBABBE85A68}" sibTransId="{0E31D606-EE30-E349-B01C-42BC29040715}"/>
    <dgm:cxn modelId="{01DE20AA-B3E7-C344-9012-4D7DD4589B06}" type="presOf" srcId="{6677F70D-E556-D94B-A4DA-969E0CC01D56}" destId="{186A292C-B628-7646-A722-74E582D9BA8F}" srcOrd="0" destOrd="0" presId="urn:microsoft.com/office/officeart/2005/8/layout/arrow3"/>
    <dgm:cxn modelId="{1E7F47E6-6039-7344-9559-26FE11ABA02D}" type="presOf" srcId="{2F843431-B336-914D-B25C-6EADAC7E96A4}" destId="{5E228B89-3174-824B-ADF8-0AA1D1CCCC71}" srcOrd="0" destOrd="0" presId="urn:microsoft.com/office/officeart/2005/8/layout/arrow3"/>
    <dgm:cxn modelId="{F6BC7087-FEBE-3E44-ADD3-049098CCF7BF}" type="presParOf" srcId="{186A292C-B628-7646-A722-74E582D9BA8F}" destId="{C9C3E816-D0E3-E648-8448-FF28F9BF01E7}" srcOrd="0" destOrd="0" presId="urn:microsoft.com/office/officeart/2005/8/layout/arrow3"/>
    <dgm:cxn modelId="{27E1E3DB-63F6-CD43-B468-D3360C8B4FEC}" type="presParOf" srcId="{186A292C-B628-7646-A722-74E582D9BA8F}" destId="{44E169BA-7962-3043-AB9C-9474C979054A}" srcOrd="1" destOrd="0" presId="urn:microsoft.com/office/officeart/2005/8/layout/arrow3"/>
    <dgm:cxn modelId="{5D0D59AF-679B-3C4E-9BAA-623D82A304F2}" type="presParOf" srcId="{186A292C-B628-7646-A722-74E582D9BA8F}" destId="{5E228B89-3174-824B-ADF8-0AA1D1CCCC71}" srcOrd="2" destOrd="0" presId="urn:microsoft.com/office/officeart/2005/8/layout/arrow3"/>
    <dgm:cxn modelId="{6E702070-F1A4-AC47-A562-E1E77BB7046E}" type="presParOf" srcId="{186A292C-B628-7646-A722-74E582D9BA8F}" destId="{BD7BCC25-3F5C-064B-9A80-345F7BB69147}" srcOrd="3" destOrd="0" presId="urn:microsoft.com/office/officeart/2005/8/layout/arrow3"/>
    <dgm:cxn modelId="{0A8EE2D8-0948-1941-AAFF-179AD057E5CC}" type="presParOf" srcId="{186A292C-B628-7646-A722-74E582D9BA8F}" destId="{95ECC42B-18C5-6F49-B2B3-3A63898F573E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5FFAD68-2633-BA4E-BA07-0EE55B7EEDE0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FEED74AA-A869-8647-AF48-9126F0FB2F1B}">
      <dgm:prSet phldrT="[Text]"/>
      <dgm:spPr/>
      <dgm:t>
        <a:bodyPr/>
        <a:lstStyle/>
        <a:p>
          <a:r>
            <a:rPr lang="en-GB" dirty="0" err="1"/>
            <a:t>Empatyzacja</a:t>
          </a:r>
          <a:endParaRPr lang="en-GB" dirty="0"/>
        </a:p>
      </dgm:t>
    </dgm:pt>
    <dgm:pt modelId="{6C59DEF6-9382-A549-97B9-F7F3210CD98B}" type="parTrans" cxnId="{5122072A-F943-094D-9308-D84D52FACCBC}">
      <dgm:prSet/>
      <dgm:spPr/>
      <dgm:t>
        <a:bodyPr/>
        <a:lstStyle/>
        <a:p>
          <a:endParaRPr lang="en-GB"/>
        </a:p>
      </dgm:t>
    </dgm:pt>
    <dgm:pt modelId="{7DC775C9-ABC5-AD48-894D-98E7B47DCFD0}" type="sibTrans" cxnId="{5122072A-F943-094D-9308-D84D52FACCBC}">
      <dgm:prSet/>
      <dgm:spPr/>
      <dgm:t>
        <a:bodyPr/>
        <a:lstStyle/>
        <a:p>
          <a:endParaRPr lang="en-GB"/>
        </a:p>
      </dgm:t>
    </dgm:pt>
    <dgm:pt modelId="{E7DED034-7108-9842-8077-561920E23AE2}">
      <dgm:prSet phldrT="[Text]"/>
      <dgm:spPr/>
      <dgm:t>
        <a:bodyPr/>
        <a:lstStyle/>
        <a:p>
          <a:r>
            <a:rPr lang="en-GB" dirty="0" err="1"/>
            <a:t>Definicja</a:t>
          </a:r>
          <a:r>
            <a:rPr lang="en-GB" dirty="0"/>
            <a:t> </a:t>
          </a:r>
          <a:r>
            <a:rPr lang="en-GB" dirty="0" err="1"/>
            <a:t>problemu</a:t>
          </a:r>
          <a:endParaRPr lang="en-GB" dirty="0"/>
        </a:p>
      </dgm:t>
    </dgm:pt>
    <dgm:pt modelId="{DEB43DC6-F732-C44C-8860-B1462CC2C0F0}" type="parTrans" cxnId="{45C1F2A3-608F-5447-B6F0-4724FE54CD75}">
      <dgm:prSet/>
      <dgm:spPr/>
      <dgm:t>
        <a:bodyPr/>
        <a:lstStyle/>
        <a:p>
          <a:endParaRPr lang="en-GB"/>
        </a:p>
      </dgm:t>
    </dgm:pt>
    <dgm:pt modelId="{049B2112-B494-564B-B07B-F362BAEB268B}" type="sibTrans" cxnId="{45C1F2A3-608F-5447-B6F0-4724FE54CD75}">
      <dgm:prSet/>
      <dgm:spPr/>
      <dgm:t>
        <a:bodyPr/>
        <a:lstStyle/>
        <a:p>
          <a:endParaRPr lang="en-GB"/>
        </a:p>
      </dgm:t>
    </dgm:pt>
    <dgm:pt modelId="{820FF012-26AE-134D-9D5B-517AA9576EA5}">
      <dgm:prSet phldrT="[Text]"/>
      <dgm:spPr/>
      <dgm:t>
        <a:bodyPr/>
        <a:lstStyle/>
        <a:p>
          <a:r>
            <a:rPr lang="en-GB" dirty="0" err="1"/>
            <a:t>Ideacja</a:t>
          </a:r>
          <a:endParaRPr lang="en-GB" dirty="0"/>
        </a:p>
      </dgm:t>
    </dgm:pt>
    <dgm:pt modelId="{4B45E316-6FC0-6A4B-AE40-90FE0EEB0B2C}" type="parTrans" cxnId="{D0410FFE-84D3-7448-B3E0-873BF89BA829}">
      <dgm:prSet/>
      <dgm:spPr/>
      <dgm:t>
        <a:bodyPr/>
        <a:lstStyle/>
        <a:p>
          <a:endParaRPr lang="en-GB"/>
        </a:p>
      </dgm:t>
    </dgm:pt>
    <dgm:pt modelId="{9D338E3F-7A2A-9943-B133-AEBA078BCECD}" type="sibTrans" cxnId="{D0410FFE-84D3-7448-B3E0-873BF89BA829}">
      <dgm:prSet/>
      <dgm:spPr/>
      <dgm:t>
        <a:bodyPr/>
        <a:lstStyle/>
        <a:p>
          <a:endParaRPr lang="en-GB"/>
        </a:p>
      </dgm:t>
    </dgm:pt>
    <dgm:pt modelId="{E6141284-9CAC-9E40-91E9-49731E450851}">
      <dgm:prSet/>
      <dgm:spPr/>
      <dgm:t>
        <a:bodyPr/>
        <a:lstStyle/>
        <a:p>
          <a:r>
            <a:rPr lang="en-GB" dirty="0" err="1"/>
            <a:t>Prototypowanie</a:t>
          </a:r>
          <a:endParaRPr lang="en-GB" dirty="0"/>
        </a:p>
      </dgm:t>
    </dgm:pt>
    <dgm:pt modelId="{EFE85F68-DA6C-B240-982F-644E638B06D8}" type="parTrans" cxnId="{DBFBCCD4-4243-3845-83FB-47FF4A423B10}">
      <dgm:prSet/>
      <dgm:spPr/>
      <dgm:t>
        <a:bodyPr/>
        <a:lstStyle/>
        <a:p>
          <a:endParaRPr lang="en-GB"/>
        </a:p>
      </dgm:t>
    </dgm:pt>
    <dgm:pt modelId="{322DAEEB-08C9-A74D-A5E5-AF8E019A429A}" type="sibTrans" cxnId="{DBFBCCD4-4243-3845-83FB-47FF4A423B10}">
      <dgm:prSet/>
      <dgm:spPr/>
      <dgm:t>
        <a:bodyPr/>
        <a:lstStyle/>
        <a:p>
          <a:endParaRPr lang="en-GB"/>
        </a:p>
      </dgm:t>
    </dgm:pt>
    <dgm:pt modelId="{9008758E-A767-3A4F-8880-E84878318621}">
      <dgm:prSet/>
      <dgm:spPr/>
      <dgm:t>
        <a:bodyPr/>
        <a:lstStyle/>
        <a:p>
          <a:r>
            <a:rPr lang="en-GB" dirty="0" err="1"/>
            <a:t>Testowanie</a:t>
          </a:r>
          <a:endParaRPr lang="en-GB" dirty="0"/>
        </a:p>
      </dgm:t>
    </dgm:pt>
    <dgm:pt modelId="{FEBBB211-F657-1A41-A61C-7D437950D5B8}" type="parTrans" cxnId="{16680AE9-85A4-0941-B9E0-6583DA8B78CC}">
      <dgm:prSet/>
      <dgm:spPr/>
      <dgm:t>
        <a:bodyPr/>
        <a:lstStyle/>
        <a:p>
          <a:endParaRPr lang="en-GB"/>
        </a:p>
      </dgm:t>
    </dgm:pt>
    <dgm:pt modelId="{D0A56956-BF7C-144B-B1FA-CEB413EA07DB}" type="sibTrans" cxnId="{16680AE9-85A4-0941-B9E0-6583DA8B78CC}">
      <dgm:prSet/>
      <dgm:spPr/>
      <dgm:t>
        <a:bodyPr/>
        <a:lstStyle/>
        <a:p>
          <a:endParaRPr lang="en-GB"/>
        </a:p>
      </dgm:t>
    </dgm:pt>
    <dgm:pt modelId="{F99E417D-52D3-BA4F-9FD0-84DEFB96691C}" type="pres">
      <dgm:prSet presAssocID="{B5FFAD68-2633-BA4E-BA07-0EE55B7EEDE0}" presName="Name0" presStyleCnt="0">
        <dgm:presLayoutVars>
          <dgm:dir/>
          <dgm:resizeHandles val="exact"/>
        </dgm:presLayoutVars>
      </dgm:prSet>
      <dgm:spPr/>
    </dgm:pt>
    <dgm:pt modelId="{C9D8A4DE-329D-6246-8FF8-A8B5D17E4B32}" type="pres">
      <dgm:prSet presAssocID="{FEED74AA-A869-8647-AF48-9126F0FB2F1B}" presName="parTxOnly" presStyleLbl="node1" presStyleIdx="0" presStyleCnt="5">
        <dgm:presLayoutVars>
          <dgm:bulletEnabled val="1"/>
        </dgm:presLayoutVars>
      </dgm:prSet>
      <dgm:spPr/>
    </dgm:pt>
    <dgm:pt modelId="{34AD2AA1-7597-F241-903B-C632FAA97E19}" type="pres">
      <dgm:prSet presAssocID="{7DC775C9-ABC5-AD48-894D-98E7B47DCFD0}" presName="parSpace" presStyleCnt="0"/>
      <dgm:spPr/>
    </dgm:pt>
    <dgm:pt modelId="{25EB7F14-75C7-214A-9F4B-069667D990A5}" type="pres">
      <dgm:prSet presAssocID="{E7DED034-7108-9842-8077-561920E23AE2}" presName="parTxOnly" presStyleLbl="node1" presStyleIdx="1" presStyleCnt="5">
        <dgm:presLayoutVars>
          <dgm:bulletEnabled val="1"/>
        </dgm:presLayoutVars>
      </dgm:prSet>
      <dgm:spPr/>
    </dgm:pt>
    <dgm:pt modelId="{F18CD1BF-62DB-1F4C-BAD7-7B23E6DFADB5}" type="pres">
      <dgm:prSet presAssocID="{049B2112-B494-564B-B07B-F362BAEB268B}" presName="parSpace" presStyleCnt="0"/>
      <dgm:spPr/>
    </dgm:pt>
    <dgm:pt modelId="{6B1EA883-0D50-254E-B298-6D5302A461DD}" type="pres">
      <dgm:prSet presAssocID="{820FF012-26AE-134D-9D5B-517AA9576EA5}" presName="parTxOnly" presStyleLbl="node1" presStyleIdx="2" presStyleCnt="5">
        <dgm:presLayoutVars>
          <dgm:bulletEnabled val="1"/>
        </dgm:presLayoutVars>
      </dgm:prSet>
      <dgm:spPr/>
    </dgm:pt>
    <dgm:pt modelId="{EC29E066-CBB1-DC47-9916-93107D0B50F3}" type="pres">
      <dgm:prSet presAssocID="{9D338E3F-7A2A-9943-B133-AEBA078BCECD}" presName="parSpace" presStyleCnt="0"/>
      <dgm:spPr/>
    </dgm:pt>
    <dgm:pt modelId="{5ACF867D-7402-8B4F-A221-C7BDFE1E449A}" type="pres">
      <dgm:prSet presAssocID="{E6141284-9CAC-9E40-91E9-49731E450851}" presName="parTxOnly" presStyleLbl="node1" presStyleIdx="3" presStyleCnt="5">
        <dgm:presLayoutVars>
          <dgm:bulletEnabled val="1"/>
        </dgm:presLayoutVars>
      </dgm:prSet>
      <dgm:spPr/>
    </dgm:pt>
    <dgm:pt modelId="{267245AB-ECE1-D94D-8C96-6ECC854E6C5F}" type="pres">
      <dgm:prSet presAssocID="{322DAEEB-08C9-A74D-A5E5-AF8E019A429A}" presName="parSpace" presStyleCnt="0"/>
      <dgm:spPr/>
    </dgm:pt>
    <dgm:pt modelId="{9641DFD8-7BAD-444E-8D5D-76076B051409}" type="pres">
      <dgm:prSet presAssocID="{9008758E-A767-3A4F-8880-E84878318621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5122072A-F943-094D-9308-D84D52FACCBC}" srcId="{B5FFAD68-2633-BA4E-BA07-0EE55B7EEDE0}" destId="{FEED74AA-A869-8647-AF48-9126F0FB2F1B}" srcOrd="0" destOrd="0" parTransId="{6C59DEF6-9382-A549-97B9-F7F3210CD98B}" sibTransId="{7DC775C9-ABC5-AD48-894D-98E7B47DCFD0}"/>
    <dgm:cxn modelId="{09F8C02D-0649-EC4B-B923-CCEAFC082539}" type="presOf" srcId="{9008758E-A767-3A4F-8880-E84878318621}" destId="{9641DFD8-7BAD-444E-8D5D-76076B051409}" srcOrd="0" destOrd="0" presId="urn:microsoft.com/office/officeart/2005/8/layout/hChevron3"/>
    <dgm:cxn modelId="{228D973A-906C-A84A-924E-C7EAB1AA4D65}" type="presOf" srcId="{FEED74AA-A869-8647-AF48-9126F0FB2F1B}" destId="{C9D8A4DE-329D-6246-8FF8-A8B5D17E4B32}" srcOrd="0" destOrd="0" presId="urn:microsoft.com/office/officeart/2005/8/layout/hChevron3"/>
    <dgm:cxn modelId="{6C029788-288D-594E-B052-B9602EA24247}" type="presOf" srcId="{820FF012-26AE-134D-9D5B-517AA9576EA5}" destId="{6B1EA883-0D50-254E-B298-6D5302A461DD}" srcOrd="0" destOrd="0" presId="urn:microsoft.com/office/officeart/2005/8/layout/hChevron3"/>
    <dgm:cxn modelId="{45C1F2A3-608F-5447-B6F0-4724FE54CD75}" srcId="{B5FFAD68-2633-BA4E-BA07-0EE55B7EEDE0}" destId="{E7DED034-7108-9842-8077-561920E23AE2}" srcOrd="1" destOrd="0" parTransId="{DEB43DC6-F732-C44C-8860-B1462CC2C0F0}" sibTransId="{049B2112-B494-564B-B07B-F362BAEB268B}"/>
    <dgm:cxn modelId="{9EF9BEB5-79F7-1941-9769-5E93E5C3D7C1}" type="presOf" srcId="{E7DED034-7108-9842-8077-561920E23AE2}" destId="{25EB7F14-75C7-214A-9F4B-069667D990A5}" srcOrd="0" destOrd="0" presId="urn:microsoft.com/office/officeart/2005/8/layout/hChevron3"/>
    <dgm:cxn modelId="{9DB5DACB-4EE6-7845-AF2A-4AFDDCF69EDF}" type="presOf" srcId="{B5FFAD68-2633-BA4E-BA07-0EE55B7EEDE0}" destId="{F99E417D-52D3-BA4F-9FD0-84DEFB96691C}" srcOrd="0" destOrd="0" presId="urn:microsoft.com/office/officeart/2005/8/layout/hChevron3"/>
    <dgm:cxn modelId="{DBFBCCD4-4243-3845-83FB-47FF4A423B10}" srcId="{B5FFAD68-2633-BA4E-BA07-0EE55B7EEDE0}" destId="{E6141284-9CAC-9E40-91E9-49731E450851}" srcOrd="3" destOrd="0" parTransId="{EFE85F68-DA6C-B240-982F-644E638B06D8}" sibTransId="{322DAEEB-08C9-A74D-A5E5-AF8E019A429A}"/>
    <dgm:cxn modelId="{798B75DD-3CD4-7947-B998-4903A2426295}" type="presOf" srcId="{E6141284-9CAC-9E40-91E9-49731E450851}" destId="{5ACF867D-7402-8B4F-A221-C7BDFE1E449A}" srcOrd="0" destOrd="0" presId="urn:microsoft.com/office/officeart/2005/8/layout/hChevron3"/>
    <dgm:cxn modelId="{16680AE9-85A4-0941-B9E0-6583DA8B78CC}" srcId="{B5FFAD68-2633-BA4E-BA07-0EE55B7EEDE0}" destId="{9008758E-A767-3A4F-8880-E84878318621}" srcOrd="4" destOrd="0" parTransId="{FEBBB211-F657-1A41-A61C-7D437950D5B8}" sibTransId="{D0A56956-BF7C-144B-B1FA-CEB413EA07DB}"/>
    <dgm:cxn modelId="{D0410FFE-84D3-7448-B3E0-873BF89BA829}" srcId="{B5FFAD68-2633-BA4E-BA07-0EE55B7EEDE0}" destId="{820FF012-26AE-134D-9D5B-517AA9576EA5}" srcOrd="2" destOrd="0" parTransId="{4B45E316-6FC0-6A4B-AE40-90FE0EEB0B2C}" sibTransId="{9D338E3F-7A2A-9943-B133-AEBA078BCECD}"/>
    <dgm:cxn modelId="{E521F588-1F1D-7940-A847-7C7FBCBD263F}" type="presParOf" srcId="{F99E417D-52D3-BA4F-9FD0-84DEFB96691C}" destId="{C9D8A4DE-329D-6246-8FF8-A8B5D17E4B32}" srcOrd="0" destOrd="0" presId="urn:microsoft.com/office/officeart/2005/8/layout/hChevron3"/>
    <dgm:cxn modelId="{A3242598-BB6F-A347-B9CD-4092CE5EE46B}" type="presParOf" srcId="{F99E417D-52D3-BA4F-9FD0-84DEFB96691C}" destId="{34AD2AA1-7597-F241-903B-C632FAA97E19}" srcOrd="1" destOrd="0" presId="urn:microsoft.com/office/officeart/2005/8/layout/hChevron3"/>
    <dgm:cxn modelId="{F02F4215-026E-C746-A07E-06230343C5AB}" type="presParOf" srcId="{F99E417D-52D3-BA4F-9FD0-84DEFB96691C}" destId="{25EB7F14-75C7-214A-9F4B-069667D990A5}" srcOrd="2" destOrd="0" presId="urn:microsoft.com/office/officeart/2005/8/layout/hChevron3"/>
    <dgm:cxn modelId="{3E84978E-9D1A-E54E-A2E9-F0D20326DBCF}" type="presParOf" srcId="{F99E417D-52D3-BA4F-9FD0-84DEFB96691C}" destId="{F18CD1BF-62DB-1F4C-BAD7-7B23E6DFADB5}" srcOrd="3" destOrd="0" presId="urn:microsoft.com/office/officeart/2005/8/layout/hChevron3"/>
    <dgm:cxn modelId="{33102774-30E3-7B4A-957B-FF51AAB13669}" type="presParOf" srcId="{F99E417D-52D3-BA4F-9FD0-84DEFB96691C}" destId="{6B1EA883-0D50-254E-B298-6D5302A461DD}" srcOrd="4" destOrd="0" presId="urn:microsoft.com/office/officeart/2005/8/layout/hChevron3"/>
    <dgm:cxn modelId="{2CCC3B19-04C2-954D-8F3B-08AEDB884339}" type="presParOf" srcId="{F99E417D-52D3-BA4F-9FD0-84DEFB96691C}" destId="{EC29E066-CBB1-DC47-9916-93107D0B50F3}" srcOrd="5" destOrd="0" presId="urn:microsoft.com/office/officeart/2005/8/layout/hChevron3"/>
    <dgm:cxn modelId="{88DA0FF6-72B8-6C41-B953-D727830E7DFE}" type="presParOf" srcId="{F99E417D-52D3-BA4F-9FD0-84DEFB96691C}" destId="{5ACF867D-7402-8B4F-A221-C7BDFE1E449A}" srcOrd="6" destOrd="0" presId="urn:microsoft.com/office/officeart/2005/8/layout/hChevron3"/>
    <dgm:cxn modelId="{1468DA74-38B4-6642-A991-B91F038E3411}" type="presParOf" srcId="{F99E417D-52D3-BA4F-9FD0-84DEFB96691C}" destId="{267245AB-ECE1-D94D-8C96-6ECC854E6C5F}" srcOrd="7" destOrd="0" presId="urn:microsoft.com/office/officeart/2005/8/layout/hChevron3"/>
    <dgm:cxn modelId="{D2020FE4-8B9D-EF4E-993C-BAEA2C2476A2}" type="presParOf" srcId="{F99E417D-52D3-BA4F-9FD0-84DEFB96691C}" destId="{9641DFD8-7BAD-444E-8D5D-76076B051409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71D634-6E85-2240-9652-CCFC1C0220E4}">
      <dsp:nvSpPr>
        <dsp:cNvPr id="0" name=""/>
        <dsp:cNvSpPr/>
      </dsp:nvSpPr>
      <dsp:spPr>
        <a:xfrm rot="10800000">
          <a:off x="2070586" y="375"/>
          <a:ext cx="6862766" cy="13679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3242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PL" sz="1800" b="0" i="0" u="none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800" b="0" i="0" u="none" kern="1200" dirty="0" err="1"/>
            <a:t>Czy</a:t>
          </a:r>
          <a:r>
            <a:rPr lang="en-GB" sz="1800" b="0" i="0" u="none" kern="1200" dirty="0"/>
            <a:t> </a:t>
          </a:r>
          <a:r>
            <a:rPr lang="en-GB" sz="1800" b="0" i="0" u="none" kern="1200" dirty="0" err="1"/>
            <a:t>cel</a:t>
          </a:r>
          <a:r>
            <a:rPr lang="en-GB" sz="1800" b="0" i="0" u="none" kern="1200" dirty="0"/>
            <a:t> </a:t>
          </a:r>
          <a:r>
            <a:rPr lang="en-GB" sz="1800" b="0" i="0" u="none" kern="1200" dirty="0" err="1"/>
            <a:t>rozwiązania</a:t>
          </a:r>
          <a:r>
            <a:rPr lang="en-GB" sz="1800" b="0" i="0" u="none" kern="1200" dirty="0"/>
            <a:t> HFD jest w </a:t>
          </a:r>
          <a:r>
            <a:rPr lang="en-GB" sz="1800" b="0" i="0" u="none" kern="1200" dirty="0" err="1"/>
            <a:t>pełni</a:t>
          </a:r>
          <a:r>
            <a:rPr lang="en-GB" sz="1800" b="0" i="0" u="none" kern="1200" dirty="0"/>
            <a:t> </a:t>
          </a:r>
          <a:r>
            <a:rPr lang="en-GB" sz="1800" b="0" i="0" u="none" kern="1200" dirty="0" err="1"/>
            <a:t>jasny</a:t>
          </a:r>
          <a:r>
            <a:rPr lang="en-GB" sz="1800" b="0" i="0" u="none" kern="1200" dirty="0"/>
            <a:t> </a:t>
          </a:r>
          <a:r>
            <a:rPr lang="en-GB" sz="1800" b="0" i="0" u="none" kern="1200" dirty="0" err="1"/>
            <a:t>dla</a:t>
          </a:r>
          <a:r>
            <a:rPr lang="en-GB" sz="1800" b="0" i="0" u="none" kern="1200" dirty="0"/>
            <a:t> </a:t>
          </a:r>
          <a:r>
            <a:rPr lang="en-GB" sz="1800" b="0" i="0" u="none" kern="1200" dirty="0" err="1"/>
            <a:t>użytkownika</a:t>
          </a:r>
          <a:r>
            <a:rPr lang="en-GB" sz="1800" b="0" i="0" u="none" kern="1200" dirty="0"/>
            <a:t>?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GB" sz="1800" kern="1200" dirty="0"/>
        </a:p>
      </dsp:txBody>
      <dsp:txXfrm rot="10800000">
        <a:off x="2412581" y="375"/>
        <a:ext cx="6520771" cy="1367981"/>
      </dsp:txXfrm>
    </dsp:sp>
    <dsp:sp modelId="{54763CFD-7326-A845-9093-6CF5668ECA08}">
      <dsp:nvSpPr>
        <dsp:cNvPr id="0" name=""/>
        <dsp:cNvSpPr/>
      </dsp:nvSpPr>
      <dsp:spPr>
        <a:xfrm>
          <a:off x="1386596" y="375"/>
          <a:ext cx="1367981" cy="136798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4C5D42-E22F-C149-88C7-771A4DCBCD0E}">
      <dsp:nvSpPr>
        <dsp:cNvPr id="0" name=""/>
        <dsp:cNvSpPr/>
      </dsp:nvSpPr>
      <dsp:spPr>
        <a:xfrm rot="10800000">
          <a:off x="2070586" y="1710352"/>
          <a:ext cx="6862766" cy="13679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3242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800" b="0" i="0" u="none" kern="1200" dirty="0" err="1"/>
            <a:t>Czy</a:t>
          </a:r>
          <a:r>
            <a:rPr lang="en-GB" sz="1800" b="0" i="0" u="none" kern="1200" dirty="0"/>
            <a:t> </a:t>
          </a:r>
          <a:r>
            <a:rPr lang="en-GB" sz="1800" b="0" i="0" u="none" kern="1200" dirty="0" err="1"/>
            <a:t>użytkownik</a:t>
          </a:r>
          <a:r>
            <a:rPr lang="en-GB" sz="1800" b="0" i="0" u="none" kern="1200" dirty="0"/>
            <a:t> jest </a:t>
          </a:r>
          <a:r>
            <a:rPr lang="en-GB" sz="1800" b="0" i="0" u="none" kern="1200" dirty="0" err="1"/>
            <a:t>świadomy</a:t>
          </a:r>
          <a:r>
            <a:rPr lang="en-GB" sz="1800" b="0" i="0" u="none" kern="1200" dirty="0"/>
            <a:t> </a:t>
          </a:r>
          <a:r>
            <a:rPr lang="en-GB" sz="1800" b="0" i="0" u="none" kern="1200" dirty="0" err="1"/>
            <a:t>korzystania</a:t>
          </a:r>
          <a:r>
            <a:rPr lang="en-GB" sz="1800" b="0" i="0" u="none" kern="1200" dirty="0"/>
            <a:t> z </a:t>
          </a:r>
          <a:r>
            <a:rPr lang="en-GB" sz="1800" b="0" i="0" u="none" kern="1200" dirty="0" err="1"/>
            <a:t>rozwiązania</a:t>
          </a:r>
          <a:r>
            <a:rPr lang="en-GB" sz="1800" b="0" i="0" u="none" kern="1200" dirty="0"/>
            <a:t> HFD?</a:t>
          </a:r>
        </a:p>
      </dsp:txBody>
      <dsp:txXfrm rot="10800000">
        <a:off x="2412581" y="1710352"/>
        <a:ext cx="6520771" cy="1367981"/>
      </dsp:txXfrm>
    </dsp:sp>
    <dsp:sp modelId="{C7303EDD-F580-E54B-BB09-13EA14A2E239}">
      <dsp:nvSpPr>
        <dsp:cNvPr id="0" name=""/>
        <dsp:cNvSpPr/>
      </dsp:nvSpPr>
      <dsp:spPr>
        <a:xfrm>
          <a:off x="1386596" y="1710352"/>
          <a:ext cx="1367981" cy="136798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86369A-8BDA-D444-9C80-348F2B62D672}">
      <dsp:nvSpPr>
        <dsp:cNvPr id="0" name=""/>
        <dsp:cNvSpPr/>
      </dsp:nvSpPr>
      <dsp:spPr>
        <a:xfrm>
          <a:off x="4621" y="0"/>
          <a:ext cx="4040906" cy="16033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684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 err="1"/>
            <a:t>Niekompletny</a:t>
          </a:r>
          <a:r>
            <a:rPr lang="en-GB" sz="2600" kern="1200" dirty="0"/>
            <a:t> model</a:t>
          </a:r>
        </a:p>
      </dsp:txBody>
      <dsp:txXfrm>
        <a:off x="4621" y="0"/>
        <a:ext cx="3640062" cy="1603375"/>
      </dsp:txXfrm>
    </dsp:sp>
    <dsp:sp modelId="{67DBC270-204C-2648-A55C-73570E0F0169}">
      <dsp:nvSpPr>
        <dsp:cNvPr id="0" name=""/>
        <dsp:cNvSpPr/>
      </dsp:nvSpPr>
      <dsp:spPr>
        <a:xfrm>
          <a:off x="3237346" y="0"/>
          <a:ext cx="4040906" cy="16033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Prawidłowo przeprowadzone badanie</a:t>
          </a:r>
        </a:p>
      </dsp:txBody>
      <dsp:txXfrm>
        <a:off x="4039034" y="0"/>
        <a:ext cx="2437531" cy="1603375"/>
      </dsp:txXfrm>
    </dsp:sp>
    <dsp:sp modelId="{C8E6C818-B22E-E34D-943C-8EFB40B19673}">
      <dsp:nvSpPr>
        <dsp:cNvPr id="0" name=""/>
        <dsp:cNvSpPr/>
      </dsp:nvSpPr>
      <dsp:spPr>
        <a:xfrm>
          <a:off x="6470072" y="0"/>
          <a:ext cx="4040906" cy="16033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 err="1"/>
            <a:t>Bezużyteczne</a:t>
          </a:r>
          <a:r>
            <a:rPr lang="en-GB" sz="2600" kern="1200" dirty="0"/>
            <a:t> </a:t>
          </a:r>
          <a:r>
            <a:rPr lang="en-GB" sz="2600" kern="1200" dirty="0" err="1"/>
            <a:t>rezultaty</a:t>
          </a:r>
          <a:endParaRPr lang="en-GB" sz="2600" kern="1200" dirty="0"/>
        </a:p>
      </dsp:txBody>
      <dsp:txXfrm>
        <a:off x="7271760" y="0"/>
        <a:ext cx="2437531" cy="16033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86789-4474-7B43-BD1F-F7310EDCE914}">
      <dsp:nvSpPr>
        <dsp:cNvPr id="0" name=""/>
        <dsp:cNvSpPr/>
      </dsp:nvSpPr>
      <dsp:spPr>
        <a:xfrm>
          <a:off x="0" y="320769"/>
          <a:ext cx="10515600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 err="1"/>
            <a:t>Metoda</a:t>
          </a:r>
          <a:r>
            <a:rPr lang="en-GB" sz="1500" kern="1200" dirty="0"/>
            <a:t> </a:t>
          </a:r>
          <a:r>
            <a:rPr lang="en-GB" sz="1500" kern="1200" dirty="0" err="1"/>
            <a:t>naukowa</a:t>
          </a:r>
          <a:endParaRPr lang="en-GB" sz="1500" kern="1200" dirty="0"/>
        </a:p>
      </dsp:txBody>
      <dsp:txXfrm>
        <a:off x="0" y="320769"/>
        <a:ext cx="10515600" cy="637875"/>
      </dsp:txXfrm>
    </dsp:sp>
    <dsp:sp modelId="{786E65D8-3031-7145-B820-8A1B2BF2ACF2}">
      <dsp:nvSpPr>
        <dsp:cNvPr id="0" name=""/>
        <dsp:cNvSpPr/>
      </dsp:nvSpPr>
      <dsp:spPr>
        <a:xfrm>
          <a:off x="525780" y="99368"/>
          <a:ext cx="736092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Do XIX w.</a:t>
          </a:r>
        </a:p>
      </dsp:txBody>
      <dsp:txXfrm>
        <a:off x="547396" y="120984"/>
        <a:ext cx="7317688" cy="399568"/>
      </dsp:txXfrm>
    </dsp:sp>
    <dsp:sp modelId="{65F7D4FA-1637-8744-9610-3D550E84AA28}">
      <dsp:nvSpPr>
        <dsp:cNvPr id="0" name=""/>
        <dsp:cNvSpPr/>
      </dsp:nvSpPr>
      <dsp:spPr>
        <a:xfrm>
          <a:off x="0" y="1261044"/>
          <a:ext cx="10515600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 err="1"/>
            <a:t>Technologie</a:t>
          </a:r>
          <a:r>
            <a:rPr lang="en-GB" sz="1500" kern="1200" dirty="0"/>
            <a:t> </a:t>
          </a:r>
          <a:r>
            <a:rPr lang="en-GB" sz="1500" kern="1200" dirty="0" err="1"/>
            <a:t>wspomagające</a:t>
          </a:r>
          <a:r>
            <a:rPr lang="en-GB" sz="1500" kern="1200" dirty="0"/>
            <a:t> </a:t>
          </a:r>
          <a:r>
            <a:rPr lang="en-GB" sz="1500" kern="1200" dirty="0" err="1"/>
            <a:t>naukę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 err="1"/>
            <a:t>Masowe</a:t>
          </a:r>
          <a:r>
            <a:rPr lang="en-GB" sz="1500" kern="1200" dirty="0"/>
            <a:t> </a:t>
          </a:r>
          <a:r>
            <a:rPr lang="en-GB" sz="1500" kern="1200" dirty="0" err="1"/>
            <a:t>zafanie</a:t>
          </a:r>
          <a:r>
            <a:rPr lang="en-GB" sz="1500" kern="1200" dirty="0"/>
            <a:t> do </a:t>
          </a:r>
          <a:r>
            <a:rPr lang="en-GB" sz="1500" kern="1200" dirty="0" err="1"/>
            <a:t>nauki</a:t>
          </a:r>
          <a:endParaRPr lang="en-GB" sz="1500" kern="1200" dirty="0"/>
        </a:p>
      </dsp:txBody>
      <dsp:txXfrm>
        <a:off x="0" y="1261044"/>
        <a:ext cx="10515600" cy="874125"/>
      </dsp:txXfrm>
    </dsp:sp>
    <dsp:sp modelId="{304D757E-BD38-EC43-B180-6F88B65DE546}">
      <dsp:nvSpPr>
        <dsp:cNvPr id="0" name=""/>
        <dsp:cNvSpPr/>
      </dsp:nvSpPr>
      <dsp:spPr>
        <a:xfrm>
          <a:off x="525780" y="1039644"/>
          <a:ext cx="736092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XX w.</a:t>
          </a:r>
        </a:p>
      </dsp:txBody>
      <dsp:txXfrm>
        <a:off x="547396" y="1061260"/>
        <a:ext cx="7317688" cy="399568"/>
      </dsp:txXfrm>
    </dsp:sp>
    <dsp:sp modelId="{339EB955-5A71-0D4D-AB92-C16C1ADF478A}">
      <dsp:nvSpPr>
        <dsp:cNvPr id="0" name=""/>
        <dsp:cNvSpPr/>
      </dsp:nvSpPr>
      <dsp:spPr>
        <a:xfrm>
          <a:off x="0" y="2437569"/>
          <a:ext cx="10515600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 err="1"/>
            <a:t>Szybkość</a:t>
          </a:r>
          <a:r>
            <a:rPr lang="en-GB" sz="1500" kern="1200" dirty="0"/>
            <a:t> </a:t>
          </a:r>
          <a:r>
            <a:rPr lang="en-GB" sz="1500" kern="1200" dirty="0" err="1"/>
            <a:t>rozprzestrzeniania</a:t>
          </a:r>
          <a:r>
            <a:rPr lang="en-GB" sz="1500" kern="1200" dirty="0"/>
            <a:t> </a:t>
          </a:r>
          <a:r>
            <a:rPr lang="en-GB" sz="1500" kern="1200" dirty="0" err="1"/>
            <a:t>się</a:t>
          </a:r>
          <a:r>
            <a:rPr lang="en-GB" sz="1500" kern="1200" dirty="0"/>
            <a:t> </a:t>
          </a:r>
          <a:r>
            <a:rPr lang="en-GB" sz="1500" kern="1200" dirty="0" err="1"/>
            <a:t>wiedzy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 err="1"/>
            <a:t>Szybkość</a:t>
          </a:r>
          <a:r>
            <a:rPr lang="en-GB" sz="1500" kern="1200" dirty="0"/>
            <a:t> </a:t>
          </a:r>
          <a:r>
            <a:rPr lang="en-GB" sz="1500" kern="1200" dirty="0" err="1"/>
            <a:t>analizy</a:t>
          </a:r>
          <a:r>
            <a:rPr lang="en-GB" sz="1500" kern="1200" dirty="0"/>
            <a:t> </a:t>
          </a:r>
          <a:r>
            <a:rPr lang="en-GB" sz="1500" kern="1200" dirty="0" err="1"/>
            <a:t>danych</a:t>
          </a:r>
          <a:endParaRPr lang="en-GB" sz="1500" kern="1200" dirty="0"/>
        </a:p>
      </dsp:txBody>
      <dsp:txXfrm>
        <a:off x="0" y="2437569"/>
        <a:ext cx="10515600" cy="874125"/>
      </dsp:txXfrm>
    </dsp:sp>
    <dsp:sp modelId="{CEE89B34-F2DC-B741-B472-5171CB7D0471}">
      <dsp:nvSpPr>
        <dsp:cNvPr id="0" name=""/>
        <dsp:cNvSpPr/>
      </dsp:nvSpPr>
      <dsp:spPr>
        <a:xfrm>
          <a:off x="525780" y="2216169"/>
          <a:ext cx="736092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XXI w.</a:t>
          </a:r>
        </a:p>
      </dsp:txBody>
      <dsp:txXfrm>
        <a:off x="547396" y="2237785"/>
        <a:ext cx="7317688" cy="399568"/>
      </dsp:txXfrm>
    </dsp:sp>
    <dsp:sp modelId="{A1B602F0-949E-1D48-907D-6A53E74CE2E9}">
      <dsp:nvSpPr>
        <dsp:cNvPr id="0" name=""/>
        <dsp:cNvSpPr/>
      </dsp:nvSpPr>
      <dsp:spPr>
        <a:xfrm>
          <a:off x="0" y="3614094"/>
          <a:ext cx="10515600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 err="1"/>
            <a:t>Kompletne</a:t>
          </a:r>
          <a:r>
            <a:rPr lang="en-GB" sz="1500" kern="1200" dirty="0"/>
            <a:t> </a:t>
          </a:r>
          <a:r>
            <a:rPr lang="en-GB" sz="1500" kern="1200" dirty="0" err="1"/>
            <a:t>teorie</a:t>
          </a:r>
          <a:r>
            <a:rPr lang="en-GB" sz="1500" kern="1200" dirty="0"/>
            <a:t> = </a:t>
          </a:r>
          <a:r>
            <a:rPr lang="en-GB" sz="1500" kern="1200" dirty="0" err="1"/>
            <a:t>eliminacja</a:t>
          </a:r>
          <a:r>
            <a:rPr lang="en-GB" sz="1500" kern="1200" dirty="0"/>
            <a:t> </a:t>
          </a:r>
          <a:r>
            <a:rPr lang="en-GB" sz="1500" kern="1200" dirty="0" err="1"/>
            <a:t>białych</a:t>
          </a:r>
          <a:r>
            <a:rPr lang="en-GB" sz="1500" kern="1200" dirty="0"/>
            <a:t> </a:t>
          </a:r>
          <a:r>
            <a:rPr lang="en-GB" sz="1500" kern="1200" dirty="0" err="1"/>
            <a:t>plam</a:t>
          </a:r>
          <a:endParaRPr lang="en-GB" sz="1500" kern="1200" dirty="0"/>
        </a:p>
      </dsp:txBody>
      <dsp:txXfrm>
        <a:off x="0" y="3614094"/>
        <a:ext cx="10515600" cy="637875"/>
      </dsp:txXfrm>
    </dsp:sp>
    <dsp:sp modelId="{5DF50A2F-7424-1A49-AD98-411463912810}">
      <dsp:nvSpPr>
        <dsp:cNvPr id="0" name=""/>
        <dsp:cNvSpPr/>
      </dsp:nvSpPr>
      <dsp:spPr>
        <a:xfrm>
          <a:off x="525780" y="3392694"/>
          <a:ext cx="736092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XXII w.</a:t>
          </a:r>
        </a:p>
      </dsp:txBody>
      <dsp:txXfrm>
        <a:off x="547396" y="3414310"/>
        <a:ext cx="7317688" cy="3995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C3E816-D0E3-E648-8448-FF28F9BF01E7}">
      <dsp:nvSpPr>
        <dsp:cNvPr id="0" name=""/>
        <dsp:cNvSpPr/>
      </dsp:nvSpPr>
      <dsp:spPr>
        <a:xfrm rot="21300000">
          <a:off x="265199" y="1738873"/>
          <a:ext cx="9985200" cy="873591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E169BA-7962-3043-AB9C-9474C979054A}">
      <dsp:nvSpPr>
        <dsp:cNvPr id="0" name=""/>
        <dsp:cNvSpPr/>
      </dsp:nvSpPr>
      <dsp:spPr>
        <a:xfrm>
          <a:off x="1261872" y="217566"/>
          <a:ext cx="3154680" cy="1740535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228B89-3174-824B-ADF8-0AA1D1CCCC71}">
      <dsp:nvSpPr>
        <dsp:cNvPr id="0" name=""/>
        <dsp:cNvSpPr/>
      </dsp:nvSpPr>
      <dsp:spPr>
        <a:xfrm>
          <a:off x="5573268" y="0"/>
          <a:ext cx="3364992" cy="1827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 err="1"/>
            <a:t>Wewnętrzna</a:t>
          </a:r>
          <a:endParaRPr lang="en-GB" sz="2000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(</a:t>
          </a:r>
          <a:r>
            <a:rPr lang="en-GB" sz="1600" kern="1200" dirty="0" err="1"/>
            <a:t>wewnętrzna</a:t>
          </a:r>
          <a:r>
            <a:rPr lang="en-GB" sz="1600" kern="1200" dirty="0"/>
            <a:t> </a:t>
          </a:r>
          <a:r>
            <a:rPr lang="en-GB" sz="1600" kern="1200" dirty="0" err="1"/>
            <a:t>dla</a:t>
          </a:r>
          <a:r>
            <a:rPr lang="en-GB" sz="1600" kern="1200" dirty="0"/>
            <a:t> </a:t>
          </a:r>
          <a:r>
            <a:rPr lang="en-GB" sz="1600" kern="1200" dirty="0" err="1"/>
            <a:t>aktywności</a:t>
          </a:r>
          <a:r>
            <a:rPr lang="en-GB" sz="1600" kern="1200" dirty="0"/>
            <a:t>)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= </a:t>
          </a:r>
          <a:r>
            <a:rPr lang="en-GB" sz="1600" kern="1200" dirty="0" err="1"/>
            <a:t>aktywność</a:t>
          </a:r>
          <a:r>
            <a:rPr lang="en-GB" sz="1600" kern="1200" dirty="0"/>
            <a:t> jest </a:t>
          </a:r>
          <a:r>
            <a:rPr lang="en-GB" sz="1600" kern="1200" dirty="0" err="1"/>
            <a:t>interesująca</a:t>
          </a:r>
          <a:r>
            <a:rPr lang="en-GB" sz="1600" kern="1200" dirty="0"/>
            <a:t> </a:t>
          </a:r>
          <a:r>
            <a:rPr lang="en-GB" sz="1600" kern="1200" dirty="0" err="1"/>
            <a:t>sama</a:t>
          </a:r>
          <a:r>
            <a:rPr lang="en-GB" sz="1600" kern="1200" dirty="0"/>
            <a:t> w </a:t>
          </a:r>
          <a:r>
            <a:rPr lang="en-GB" sz="1600" kern="1200" dirty="0" err="1"/>
            <a:t>sobie</a:t>
          </a:r>
          <a:endParaRPr lang="en-GB" sz="1600" kern="1200" dirty="0"/>
        </a:p>
      </dsp:txBody>
      <dsp:txXfrm>
        <a:off x="5573268" y="0"/>
        <a:ext cx="3364992" cy="1827561"/>
      </dsp:txXfrm>
    </dsp:sp>
    <dsp:sp modelId="{BD7BCC25-3F5C-064B-9A80-345F7BB69147}">
      <dsp:nvSpPr>
        <dsp:cNvPr id="0" name=""/>
        <dsp:cNvSpPr/>
      </dsp:nvSpPr>
      <dsp:spPr>
        <a:xfrm>
          <a:off x="6099048" y="2393235"/>
          <a:ext cx="3154680" cy="1740535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ECC42B-18C5-6F49-B2B3-3A63898F573E}">
      <dsp:nvSpPr>
        <dsp:cNvPr id="0" name=""/>
        <dsp:cNvSpPr/>
      </dsp:nvSpPr>
      <dsp:spPr>
        <a:xfrm>
          <a:off x="1577340" y="2523776"/>
          <a:ext cx="3364992" cy="1827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 err="1"/>
            <a:t>Zewnętrzna</a:t>
          </a:r>
          <a:endParaRPr lang="en-GB" sz="2400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= </a:t>
          </a:r>
          <a:r>
            <a:rPr lang="en-GB" sz="1600" kern="1200" dirty="0" err="1"/>
            <a:t>czynniki</a:t>
          </a:r>
          <a:r>
            <a:rPr lang="en-GB" sz="1600" kern="1200" dirty="0"/>
            <a:t> </a:t>
          </a:r>
          <a:r>
            <a:rPr lang="en-GB" sz="1600" kern="1200" dirty="0" err="1"/>
            <a:t>zewnętrzne</a:t>
          </a:r>
          <a:r>
            <a:rPr lang="en-GB" sz="1600" kern="1200" dirty="0"/>
            <a:t> </a:t>
          </a:r>
          <a:r>
            <a:rPr lang="en-GB" sz="1600" kern="1200" dirty="0" err="1"/>
            <a:t>sprawiają</a:t>
          </a:r>
          <a:r>
            <a:rPr lang="en-GB" sz="1600" kern="1200" dirty="0"/>
            <a:t>, </a:t>
          </a:r>
          <a:r>
            <a:rPr lang="en-GB" sz="1600" kern="1200" dirty="0" err="1"/>
            <a:t>że</a:t>
          </a:r>
          <a:r>
            <a:rPr lang="en-GB" sz="1600" kern="1200" dirty="0"/>
            <a:t> jest </a:t>
          </a:r>
          <a:r>
            <a:rPr lang="en-GB" sz="1600" kern="1200" dirty="0" err="1"/>
            <a:t>interesujaca</a:t>
          </a:r>
          <a:endParaRPr lang="en-GB" sz="1600" kern="1200" dirty="0"/>
        </a:p>
      </dsp:txBody>
      <dsp:txXfrm>
        <a:off x="1577340" y="2523776"/>
        <a:ext cx="3364992" cy="18275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D8A4DE-329D-6246-8FF8-A8B5D17E4B32}">
      <dsp:nvSpPr>
        <dsp:cNvPr id="0" name=""/>
        <dsp:cNvSpPr/>
      </dsp:nvSpPr>
      <dsp:spPr>
        <a:xfrm>
          <a:off x="1283" y="1675048"/>
          <a:ext cx="2503103" cy="100124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 err="1"/>
            <a:t>Empatyzacja</a:t>
          </a:r>
          <a:endParaRPr lang="en-GB" sz="1700" kern="1200" dirty="0"/>
        </a:p>
      </dsp:txBody>
      <dsp:txXfrm>
        <a:off x="1283" y="1675048"/>
        <a:ext cx="2252793" cy="1001241"/>
      </dsp:txXfrm>
    </dsp:sp>
    <dsp:sp modelId="{25EB7F14-75C7-214A-9F4B-069667D990A5}">
      <dsp:nvSpPr>
        <dsp:cNvPr id="0" name=""/>
        <dsp:cNvSpPr/>
      </dsp:nvSpPr>
      <dsp:spPr>
        <a:xfrm>
          <a:off x="2003766" y="1675048"/>
          <a:ext cx="2503103" cy="10012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 err="1"/>
            <a:t>Definicja</a:t>
          </a:r>
          <a:r>
            <a:rPr lang="en-GB" sz="1700" kern="1200" dirty="0"/>
            <a:t> </a:t>
          </a:r>
          <a:r>
            <a:rPr lang="en-GB" sz="1700" kern="1200" dirty="0" err="1"/>
            <a:t>problemu</a:t>
          </a:r>
          <a:endParaRPr lang="en-GB" sz="1700" kern="1200" dirty="0"/>
        </a:p>
      </dsp:txBody>
      <dsp:txXfrm>
        <a:off x="2504387" y="1675048"/>
        <a:ext cx="1501862" cy="1001241"/>
      </dsp:txXfrm>
    </dsp:sp>
    <dsp:sp modelId="{6B1EA883-0D50-254E-B298-6D5302A461DD}">
      <dsp:nvSpPr>
        <dsp:cNvPr id="0" name=""/>
        <dsp:cNvSpPr/>
      </dsp:nvSpPr>
      <dsp:spPr>
        <a:xfrm>
          <a:off x="4006248" y="1675048"/>
          <a:ext cx="2503103" cy="10012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 err="1"/>
            <a:t>Ideacja</a:t>
          </a:r>
          <a:endParaRPr lang="en-GB" sz="1700" kern="1200" dirty="0"/>
        </a:p>
      </dsp:txBody>
      <dsp:txXfrm>
        <a:off x="4506869" y="1675048"/>
        <a:ext cx="1501862" cy="1001241"/>
      </dsp:txXfrm>
    </dsp:sp>
    <dsp:sp modelId="{5ACF867D-7402-8B4F-A221-C7BDFE1E449A}">
      <dsp:nvSpPr>
        <dsp:cNvPr id="0" name=""/>
        <dsp:cNvSpPr/>
      </dsp:nvSpPr>
      <dsp:spPr>
        <a:xfrm>
          <a:off x="6008730" y="1675048"/>
          <a:ext cx="2503103" cy="10012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 err="1"/>
            <a:t>Prototypowanie</a:t>
          </a:r>
          <a:endParaRPr lang="en-GB" sz="1700" kern="1200" dirty="0"/>
        </a:p>
      </dsp:txBody>
      <dsp:txXfrm>
        <a:off x="6509351" y="1675048"/>
        <a:ext cx="1501862" cy="1001241"/>
      </dsp:txXfrm>
    </dsp:sp>
    <dsp:sp modelId="{9641DFD8-7BAD-444E-8D5D-76076B051409}">
      <dsp:nvSpPr>
        <dsp:cNvPr id="0" name=""/>
        <dsp:cNvSpPr/>
      </dsp:nvSpPr>
      <dsp:spPr>
        <a:xfrm>
          <a:off x="8011213" y="1675048"/>
          <a:ext cx="2503103" cy="10012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 err="1"/>
            <a:t>Testowanie</a:t>
          </a:r>
          <a:endParaRPr lang="en-GB" sz="1700" kern="1200" dirty="0"/>
        </a:p>
      </dsp:txBody>
      <dsp:txXfrm>
        <a:off x="8511834" y="1675048"/>
        <a:ext cx="1501862" cy="10012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AC1A2-F11F-A745-B9A5-6EE943B69728}" type="datetimeFigureOut">
              <a:rPr lang="pl-PL" smtClean="0"/>
              <a:t>02.04.2020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29469-EA10-B640-AEE0-D71C3139B38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2339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broker.com/blog/startup-statistics#ss-2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cg.com/publications/2015/growth-lean-manufacturing-rising-need-for-innovation-speed.aspx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binsights.com/research/startup-failure-reasons-top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29469-EA10-B640-AEE0-D71C3139B381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9128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[1] https://</a:t>
            </a:r>
            <a:r>
              <a:rPr lang="en-GB" dirty="0" err="1"/>
              <a:t>www.failory.com</a:t>
            </a:r>
            <a:r>
              <a:rPr lang="en-GB" dirty="0"/>
              <a:t>/blog/</a:t>
            </a:r>
            <a:r>
              <a:rPr lang="en-GB" dirty="0" err="1"/>
              <a:t>startup</a:t>
            </a:r>
            <a:r>
              <a:rPr lang="en-GB" dirty="0"/>
              <a:t>-failure-rate</a:t>
            </a:r>
          </a:p>
          <a:p>
            <a:r>
              <a:rPr lang="en-GB" dirty="0"/>
              <a:t>[2] https://</a:t>
            </a:r>
            <a:r>
              <a:rPr lang="en-GB" dirty="0" err="1"/>
              <a:t>www.cbinsights.com</a:t>
            </a:r>
            <a:r>
              <a:rPr lang="en-GB" dirty="0"/>
              <a:t>/research/venture-capital-funnel-2/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[3] </a:t>
            </a:r>
            <a:r>
              <a:rPr lang="pl-PL" dirty="0" err="1"/>
              <a:t>https</a:t>
            </a:r>
            <a:r>
              <a:rPr lang="pl-PL" dirty="0"/>
              <a:t>://</a:t>
            </a:r>
            <a:r>
              <a:rPr lang="pl-PL" dirty="0" err="1"/>
              <a:t>www.failory.com</a:t>
            </a:r>
            <a:r>
              <a:rPr lang="pl-PL" dirty="0"/>
              <a:t>/blog/startup-</a:t>
            </a:r>
            <a:r>
              <a:rPr lang="pl-PL" dirty="0" err="1"/>
              <a:t>failure</a:t>
            </a:r>
            <a:r>
              <a:rPr lang="pl-PL" dirty="0"/>
              <a:t>-</a:t>
            </a:r>
            <a:r>
              <a:rPr lang="pl-PL" dirty="0" err="1"/>
              <a:t>rate</a:t>
            </a:r>
            <a:endParaRPr lang="pl-PL" dirty="0"/>
          </a:p>
          <a:p>
            <a:endParaRPr lang="en-GB" dirty="0"/>
          </a:p>
          <a:p>
            <a:r>
              <a:rPr lang="en-GB" dirty="0"/>
              <a:t>All from: </a:t>
            </a:r>
            <a:r>
              <a:rPr lang="en-GB" dirty="0">
                <a:hlinkClick r:id="rId3"/>
              </a:rPr>
              <a:t>https://www.embroker.com/blog/startup-statistics#ss-2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29469-EA10-B640-AEE0-D71C3139B381}" type="slidenum">
              <a:rPr lang="pl-PL" smtClean="0"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5412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[1] </a:t>
            </a:r>
            <a:r>
              <a:rPr lang="en-GB" dirty="0">
                <a:hlinkClick r:id="rId3"/>
              </a:rPr>
              <a:t>https://www.bcg.com/publications/2015/growth-lean-manufacturing-rising-need-for-innovation-speed.aspx</a:t>
            </a:r>
            <a:endParaRPr lang="en-GB" dirty="0"/>
          </a:p>
          <a:p>
            <a:r>
              <a:rPr lang="en-GB" dirty="0"/>
              <a:t>[2] https://</a:t>
            </a:r>
            <a:r>
              <a:rPr lang="en-GB" dirty="0" err="1"/>
              <a:t>papers.ssrn.com</a:t>
            </a:r>
            <a:r>
              <a:rPr lang="en-GB" dirty="0"/>
              <a:t>/sol3/</a:t>
            </a:r>
            <a:r>
              <a:rPr lang="en-GB" dirty="0" err="1"/>
              <a:t>papers.cfm?abstract_id</a:t>
            </a:r>
            <a:r>
              <a:rPr lang="en-GB" dirty="0"/>
              <a:t>=933932</a:t>
            </a:r>
          </a:p>
          <a:p>
            <a:r>
              <a:rPr lang="en-GB" dirty="0"/>
              <a:t>[3] https://</a:t>
            </a:r>
            <a:r>
              <a:rPr lang="en-GB" dirty="0" err="1"/>
              <a:t>papers.ssrn.com</a:t>
            </a:r>
            <a:r>
              <a:rPr lang="en-GB" dirty="0"/>
              <a:t>/sol3/</a:t>
            </a:r>
            <a:r>
              <a:rPr lang="en-GB" dirty="0" err="1"/>
              <a:t>papers.cfm?abstract_id</a:t>
            </a:r>
            <a:r>
              <a:rPr lang="en-GB" dirty="0"/>
              <a:t>=933932</a:t>
            </a:r>
          </a:p>
          <a:p>
            <a:r>
              <a:rPr lang="pl-PL" dirty="0"/>
              <a:t>[4] </a:t>
            </a:r>
            <a:r>
              <a:rPr lang="pl-PL" dirty="0" err="1"/>
              <a:t>https</a:t>
            </a:r>
            <a:r>
              <a:rPr lang="pl-PL" dirty="0"/>
              <a:t>://</a:t>
            </a:r>
            <a:r>
              <a:rPr lang="pl-PL" dirty="0" err="1"/>
              <a:t>www.fundera.com</a:t>
            </a:r>
            <a:r>
              <a:rPr lang="pl-PL" dirty="0"/>
              <a:t>/blog/</a:t>
            </a:r>
            <a:r>
              <a:rPr lang="pl-PL" dirty="0" err="1"/>
              <a:t>what</a:t>
            </a:r>
            <a:r>
              <a:rPr lang="pl-PL" dirty="0"/>
              <a:t>-</a:t>
            </a:r>
            <a:r>
              <a:rPr lang="pl-PL" dirty="0" err="1"/>
              <a:t>percentage</a:t>
            </a:r>
            <a:r>
              <a:rPr lang="pl-PL" dirty="0"/>
              <a:t>-of-small-</a:t>
            </a:r>
            <a:r>
              <a:rPr lang="pl-PL" dirty="0" err="1"/>
              <a:t>businesses</a:t>
            </a:r>
            <a:r>
              <a:rPr lang="pl-PL" dirty="0"/>
              <a:t>-</a:t>
            </a:r>
            <a:r>
              <a:rPr lang="pl-PL" dirty="0" err="1"/>
              <a:t>fail</a:t>
            </a:r>
            <a:endParaRPr lang="pl-PL" dirty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29469-EA10-B640-AEE0-D71C3139B381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9958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[1] </a:t>
            </a:r>
            <a:r>
              <a:rPr lang="en-GB" dirty="0">
                <a:hlinkClick r:id="rId3"/>
              </a:rPr>
              <a:t>https://www.cbinsights.com/research/startup-failure-reasons-top/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29469-EA10-B640-AEE0-D71C3139B381}" type="slidenum">
              <a:rPr lang="pl-PL" smtClean="0"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3442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29469-EA10-B640-AEE0-D71C3139B381}" type="slidenum">
              <a:rPr lang="pl-PL" smtClean="0"/>
              <a:t>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8900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64A8DF-3484-FE4C-8F7A-F82E9B1A3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2292E79-FD04-8E47-8479-9B1F78968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EAE604D-2021-9249-A72D-409BFDC62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595B-9E04-3D47-BD11-E1637DF1BB7B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692D15B-E62F-4C47-9925-8FA9A4FB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21D1EF2-4DD1-1743-9291-BB2FFF6C6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C3E5-BBFC-834A-BC42-643C4F33E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45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408191-6C1F-744B-875D-5D989624E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CD4E7D7-EAEF-014D-9CAF-30AA409D3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CAE109E-9A72-6346-A316-EF82F5D26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595B-9E04-3D47-BD11-E1637DF1BB7B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EF1B081-EA07-3542-8E69-0808C0C7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E80068B-9381-C241-90D3-F9CA26046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C3E5-BBFC-834A-BC42-643C4F33E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73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5FD991BF-F9C1-A647-AD34-39FD3F291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82A9501-48BB-F64E-A13F-410B657D3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03C8788-7CA6-6641-BFA5-E38D19A8D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595B-9E04-3D47-BD11-E1637DF1BB7B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7164FE5-B8D2-C448-9704-3923E596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EDA5C6A-7C6A-9749-A1DC-A809A2E94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C3E5-BBFC-834A-BC42-643C4F33E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61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45B8F6-78DF-1847-A15E-A323EC41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DF072C-0B0E-D84C-AB0B-9BB073520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26BBF9B-3F76-F84C-AC3F-6005159A8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595B-9E04-3D47-BD11-E1637DF1BB7B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D2FE7F6-7ECD-684A-8FC0-11175E19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9CC558F-AD47-6648-A1DA-D131C99D8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C3E5-BBFC-834A-BC42-643C4F33E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30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6064A7-E45A-5543-BDCA-324C02AEB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9564340-77A1-1F4E-BF3C-5EEAFDE9B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FF2EE82-EAC9-D341-9C4A-605ED8CD2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595B-9E04-3D47-BD11-E1637DF1BB7B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94EF5A6-19D0-F848-A014-E995ECE71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582D4B3-0A40-5D49-8062-7ADF09B76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C3E5-BBFC-834A-BC42-643C4F33E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86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B0147D-A6B9-7846-968A-ED21B52A0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E31E6C4-2145-094D-B5B7-90C280DE1C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78332C6-B201-7643-9FB4-8473AB688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A15C01D-2ABA-4A43-842F-F5AEBBFF0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595B-9E04-3D47-BD11-E1637DF1BB7B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E9D2A70-AF4B-7645-8430-30D27CDDF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60E84EB-884E-FA42-B484-7D033DEF3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C3E5-BBFC-834A-BC42-643C4F33E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853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DFA425-B030-8942-BD53-1D6B12DF2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34AFB7A-6CAB-424A-999D-5967C604D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C040ED6-921B-8A49-AC73-B6C3395C6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C1F1BD2-2B5D-934A-B705-6D924724F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0E63782B-BB53-F642-BEF6-707B394457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37269100-C7DD-3F49-97C8-3148AE69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595B-9E04-3D47-BD11-E1637DF1BB7B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F8F9DC7A-ED61-8647-BFEA-28B8E7AEA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027D0487-A9DF-3640-92DF-DCF1CA23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C3E5-BBFC-834A-BC42-643C4F33E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281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B4DBD7-79BC-464A-84DC-ED929F548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9B155319-F16B-0C4A-A4CA-F8BC6430B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595B-9E04-3D47-BD11-E1637DF1BB7B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F27A1055-0D30-044F-BEBB-7F3C7991E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CA5CCF3-A257-E343-8A6C-EFC62C3ED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C3E5-BBFC-834A-BC42-643C4F33E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8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037D4D6-14A1-6D4B-AA98-C9A9D44F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595B-9E04-3D47-BD11-E1637DF1BB7B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4A49892D-869E-704F-A248-60E8D9919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F0CC1C9-97E0-5C4B-B4ED-29E6B742D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C3E5-BBFC-834A-BC42-643C4F33E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87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5F9474-4A5C-AD4B-B33E-6A968FFE3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61525C-E365-264B-BCDC-CE7E354F8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9B55234-F4A3-9F46-B343-B183436B5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86AFCF9-6381-EA48-B6FC-18F18545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595B-9E04-3D47-BD11-E1637DF1BB7B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1DFCE00-7463-404F-AF1C-62EF1E4CD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77D7AE8-01DC-0C4E-A0B4-BB32629B2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C3E5-BBFC-834A-BC42-643C4F33E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88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BA8F23-6EBF-7B48-BD88-0FD1E717B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9E261BF5-1231-2541-BCA0-88FD38D719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45E31EC-4EFB-954A-8FFA-27094414A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C6222E8-5783-364E-9C22-BE8E848FF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595B-9E04-3D47-BD11-E1637DF1BB7B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CB9B425-120F-2443-8831-837D6C57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38CA797-C534-F646-9105-75ABBC93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C3E5-BBFC-834A-BC42-643C4F33E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8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67C7CB38-EA67-D447-8E92-F51F90945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AC8D9BA-6CE5-FA49-B539-3D8196D43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78AB2D2-2ABA-A843-9CA3-21EECFA18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F595B-9E04-3D47-BD11-E1637DF1BB7B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58670E6-A3B8-304C-AEF3-44B12FC3D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CB5EE25-D951-D045-8F28-0EA12E1C8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7C3E5-BBFC-834A-BC42-643C4F33E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42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CDCDBD-C705-FD48-8926-A0F0D0E66D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Inżynieria motywacji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7902C8C-FF03-AE47-9BA1-9F55A449C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3742943"/>
            <a:ext cx="9144000" cy="1422781"/>
          </a:xfrm>
        </p:spPr>
        <p:txBody>
          <a:bodyPr>
            <a:normAutofit/>
          </a:bodyPr>
          <a:lstStyle/>
          <a:p>
            <a:pPr algn="l">
              <a:tabLst>
                <a:tab pos="4038600" algn="r"/>
                <a:tab pos="4124325" algn="l"/>
              </a:tabLst>
            </a:pPr>
            <a:r>
              <a:rPr lang="pl-PL" sz="2000" dirty="0"/>
              <a:t>	MECE 	⇒ wymóg nauki XXII wieku</a:t>
            </a:r>
          </a:p>
          <a:p>
            <a:pPr algn="l">
              <a:tabLst>
                <a:tab pos="4038600" algn="r"/>
                <a:tab pos="4124325" algn="l"/>
              </a:tabLst>
            </a:pPr>
            <a:r>
              <a:rPr lang="pl-PL" sz="2000" dirty="0"/>
              <a:t>	Octalysis 	⇐ Psychologia + MECE</a:t>
            </a:r>
          </a:p>
          <a:p>
            <a:pPr algn="l">
              <a:tabLst>
                <a:tab pos="4038600" algn="r"/>
                <a:tab pos="4124325" algn="l"/>
              </a:tabLst>
            </a:pPr>
            <a:r>
              <a:rPr lang="pl-PL" sz="2000" dirty="0"/>
              <a:t>	Design Thinking 	⇔ Rutynowa innowacja</a:t>
            </a:r>
          </a:p>
        </p:txBody>
      </p:sp>
    </p:spTree>
    <p:extLst>
      <p:ext uri="{BB962C8B-B14F-4D97-AF65-F5344CB8AC3E}">
        <p14:creationId xmlns:p14="http://schemas.microsoft.com/office/powerpoint/2010/main" val="3277562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E6644-87BD-CF4E-B885-4F3434654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C9EEE-8535-BF46-8575-30B4D1254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L" dirty="0"/>
              <a:t>2013 rok — masowe zwolnienia w Zynga. Pomimo udanego IPO </a:t>
            </a:r>
            <a:r>
              <a:rPr lang="en-GB" dirty="0"/>
              <a:t>I</a:t>
            </a:r>
            <a:r>
              <a:rPr lang="en-PL" dirty="0"/>
              <a:t> fuzji mniejszych firm.</a:t>
            </a:r>
          </a:p>
          <a:p>
            <a:r>
              <a:rPr lang="en-PL" dirty="0"/>
              <a:t>Dlaczego? Spadek liczby użytkowników</a:t>
            </a:r>
          </a:p>
          <a:p>
            <a:r>
              <a:rPr lang="en-PL" dirty="0"/>
              <a:t>Dlaczego? Uzależnieni gracze uwolnili się od swojego uzależnienia</a:t>
            </a:r>
          </a:p>
          <a:p>
            <a:r>
              <a:rPr lang="en-PL" dirty="0"/>
              <a:t>Dlaczego? Gry Zynga były uzależniające</a:t>
            </a:r>
          </a:p>
          <a:p>
            <a:r>
              <a:rPr lang="en-PL" dirty="0"/>
              <a:t>Dlaczego? Prawidłowo przeprowadzone badania naukowe doprowadziły do zaprojektowania błędnego systemu motywacyjnego</a:t>
            </a:r>
          </a:p>
        </p:txBody>
      </p:sp>
    </p:spTree>
    <p:extLst>
      <p:ext uri="{BB962C8B-B14F-4D97-AF65-F5344CB8AC3E}">
        <p14:creationId xmlns:p14="http://schemas.microsoft.com/office/powerpoint/2010/main" val="1390042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E6644-87BD-CF4E-B885-4F3434654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Błąd</a:t>
            </a:r>
            <a:r>
              <a:rPr lang="en-GB" dirty="0"/>
              <a:t> Zynga games?</a:t>
            </a:r>
            <a:endParaRPr lang="en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C9EEE-8535-BF46-8575-30B4D1254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Skupienie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krótkoterminowych</a:t>
            </a:r>
            <a:r>
              <a:rPr lang="en-GB" dirty="0"/>
              <a:t> </a:t>
            </a:r>
            <a:r>
              <a:rPr lang="en-GB" dirty="0" err="1"/>
              <a:t>miernikach</a:t>
            </a:r>
            <a:r>
              <a:rPr lang="en-GB" dirty="0"/>
              <a:t> =&gt; </a:t>
            </a:r>
            <a:r>
              <a:rPr lang="en-GB" dirty="0" err="1"/>
              <a:t>preferowanie</a:t>
            </a:r>
            <a:r>
              <a:rPr lang="en-GB" dirty="0"/>
              <a:t> </a:t>
            </a:r>
            <a:r>
              <a:rPr lang="en-GB" dirty="0" err="1"/>
              <a:t>technik</a:t>
            </a:r>
            <a:r>
              <a:rPr lang="en-GB" dirty="0"/>
              <a:t> </a:t>
            </a:r>
            <a:r>
              <a:rPr lang="en-GB" dirty="0" err="1"/>
              <a:t>powodujących</a:t>
            </a:r>
            <a:r>
              <a:rPr lang="en-GB" dirty="0"/>
              <a:t> </a:t>
            </a:r>
            <a:r>
              <a:rPr lang="en-GB" dirty="0" err="1"/>
              <a:t>zmianę</a:t>
            </a:r>
            <a:r>
              <a:rPr lang="en-GB" dirty="0"/>
              <a:t> </a:t>
            </a:r>
            <a:r>
              <a:rPr lang="en-GB" dirty="0" err="1"/>
              <a:t>nawyków</a:t>
            </a:r>
            <a:r>
              <a:rPr lang="en-GB" dirty="0"/>
              <a:t> </a:t>
            </a:r>
            <a:r>
              <a:rPr lang="en-GB" dirty="0" err="1"/>
              <a:t>użytkownika</a:t>
            </a:r>
            <a:r>
              <a:rPr lang="en-GB" dirty="0"/>
              <a:t>. </a:t>
            </a:r>
            <a:r>
              <a:rPr lang="en-GB" dirty="0" err="1"/>
              <a:t>Pomijanie</a:t>
            </a:r>
            <a:r>
              <a:rPr lang="en-GB" dirty="0"/>
              <a:t> </a:t>
            </a:r>
            <a:r>
              <a:rPr lang="en-GB" dirty="0" err="1"/>
              <a:t>tych</a:t>
            </a:r>
            <a:r>
              <a:rPr lang="en-GB" dirty="0"/>
              <a:t>, </a:t>
            </a:r>
            <a:r>
              <a:rPr lang="en-GB" dirty="0" err="1"/>
              <a:t>które</a:t>
            </a:r>
            <a:r>
              <a:rPr lang="en-GB" dirty="0"/>
              <a:t> </a:t>
            </a:r>
            <a:r>
              <a:rPr lang="en-GB" dirty="0" err="1"/>
              <a:t>utrzymują</a:t>
            </a:r>
            <a:r>
              <a:rPr lang="en-GB" dirty="0"/>
              <a:t> </a:t>
            </a:r>
            <a:r>
              <a:rPr lang="en-GB" dirty="0" err="1"/>
              <a:t>jego</a:t>
            </a:r>
            <a:r>
              <a:rPr lang="en-GB" dirty="0"/>
              <a:t> </a:t>
            </a:r>
            <a:r>
              <a:rPr lang="en-GB" dirty="0" err="1"/>
              <a:t>nawyki</a:t>
            </a:r>
            <a:r>
              <a:rPr lang="en-GB" dirty="0"/>
              <a:t>.</a:t>
            </a:r>
            <a:endParaRPr lang="en-PL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5BAB92-C8E4-2F4E-A298-C2990DADEB55}"/>
              </a:ext>
            </a:extLst>
          </p:cNvPr>
          <p:cNvSpPr txBox="1">
            <a:spLocks/>
          </p:cNvSpPr>
          <p:nvPr/>
        </p:nvSpPr>
        <p:spPr>
          <a:xfrm>
            <a:off x="838200" y="4986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Data driven design / Evidence based!</a:t>
            </a:r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1451036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6D10B-1CD4-054C-AA24-8E75657FD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Gamifikacja </a:t>
            </a:r>
            <a:r>
              <a:rPr lang="en-GB" dirty="0" err="1"/>
              <a:t>i</a:t>
            </a:r>
            <a:r>
              <a:rPr lang="en-PL" dirty="0"/>
              <a:t> nauka a MECE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E950551-7CED-DC40-9515-9060FEA723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4610536"/>
              </p:ext>
            </p:extLst>
          </p:nvPr>
        </p:nvGraphicFramePr>
        <p:xfrm>
          <a:off x="838200" y="1825625"/>
          <a:ext cx="10515600" cy="1603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02DC8D8-102C-284E-BA99-4D4E51FFBED1}"/>
              </a:ext>
            </a:extLst>
          </p:cNvPr>
          <p:cNvSpPr txBox="1"/>
          <p:nvPr/>
        </p:nvSpPr>
        <p:spPr>
          <a:xfrm>
            <a:off x="838201" y="4337338"/>
            <a:ext cx="105155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/>
              <a:t>MECE</a:t>
            </a:r>
          </a:p>
          <a:p>
            <a:pPr algn="ctr"/>
            <a:r>
              <a:rPr lang="pl-PL" sz="4400" dirty="0"/>
              <a:t>=</a:t>
            </a:r>
          </a:p>
          <a:p>
            <a:pPr algn="ctr"/>
            <a:r>
              <a:rPr lang="pl-PL" sz="4400" dirty="0" err="1"/>
              <a:t>Mutually</a:t>
            </a:r>
            <a:r>
              <a:rPr lang="pl-PL" sz="4400" dirty="0"/>
              <a:t> </a:t>
            </a:r>
            <a:r>
              <a:rPr lang="pl-PL" sz="4400" dirty="0" err="1"/>
              <a:t>Exclusive</a:t>
            </a:r>
            <a:r>
              <a:rPr lang="pl-PL" sz="4400" dirty="0"/>
              <a:t>, </a:t>
            </a:r>
            <a:r>
              <a:rPr lang="pl-PL" sz="4400" dirty="0" err="1"/>
              <a:t>Collectively</a:t>
            </a:r>
            <a:r>
              <a:rPr lang="pl-PL" sz="4400" dirty="0"/>
              <a:t> </a:t>
            </a:r>
            <a:r>
              <a:rPr lang="pl-PL" sz="4400" dirty="0" err="1"/>
              <a:t>Exhaustive</a:t>
            </a:r>
            <a:endParaRPr lang="pl-PL" sz="4400" b="1" dirty="0"/>
          </a:p>
        </p:txBody>
      </p:sp>
    </p:spTree>
    <p:extLst>
      <p:ext uri="{BB962C8B-B14F-4D97-AF65-F5344CB8AC3E}">
        <p14:creationId xmlns:p14="http://schemas.microsoft.com/office/powerpoint/2010/main" val="1404379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045B2-D6D3-EF43-80C3-3417B87E6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053304"/>
            <a:ext cx="10515600" cy="1135405"/>
          </a:xfrm>
        </p:spPr>
        <p:txBody>
          <a:bodyPr/>
          <a:lstStyle/>
          <a:p>
            <a:pPr algn="ctr"/>
            <a:r>
              <a:rPr lang="en-GB" dirty="0"/>
              <a:t>"No gaps, no overlaps"</a:t>
            </a:r>
          </a:p>
          <a:p>
            <a:endParaRPr lang="en-P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69EAFC-9914-1647-B2CE-9D55E91FC65E}"/>
              </a:ext>
            </a:extLst>
          </p:cNvPr>
          <p:cNvSpPr txBox="1"/>
          <p:nvPr/>
        </p:nvSpPr>
        <p:spPr>
          <a:xfrm>
            <a:off x="838201" y="681037"/>
            <a:ext cx="105155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/>
              <a:t>MECE</a:t>
            </a:r>
          </a:p>
          <a:p>
            <a:pPr algn="ctr"/>
            <a:r>
              <a:rPr lang="pl-PL" sz="4400" dirty="0"/>
              <a:t>=</a:t>
            </a:r>
          </a:p>
          <a:p>
            <a:pPr algn="ctr"/>
            <a:r>
              <a:rPr lang="pl-PL" sz="4400" dirty="0" err="1"/>
              <a:t>Mutually</a:t>
            </a:r>
            <a:r>
              <a:rPr lang="pl-PL" sz="4400" dirty="0"/>
              <a:t> </a:t>
            </a:r>
            <a:r>
              <a:rPr lang="pl-PL" sz="4400" dirty="0" err="1"/>
              <a:t>Exclusive</a:t>
            </a:r>
            <a:r>
              <a:rPr lang="pl-PL" sz="4400" dirty="0"/>
              <a:t>, </a:t>
            </a:r>
            <a:r>
              <a:rPr lang="pl-PL" sz="4400" dirty="0" err="1"/>
              <a:t>Collectively</a:t>
            </a:r>
            <a:r>
              <a:rPr lang="pl-PL" sz="4400" dirty="0"/>
              <a:t> </a:t>
            </a:r>
            <a:r>
              <a:rPr lang="pl-PL" sz="4400" dirty="0" err="1"/>
              <a:t>Exhaustive</a:t>
            </a:r>
            <a:endParaRPr lang="pl-PL" sz="4400" b="1" dirty="0"/>
          </a:p>
        </p:txBody>
      </p:sp>
    </p:spTree>
    <p:extLst>
      <p:ext uri="{BB962C8B-B14F-4D97-AF65-F5344CB8AC3E}">
        <p14:creationId xmlns:p14="http://schemas.microsoft.com/office/powerpoint/2010/main" val="1970099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587F3-0082-8541-8EB9-1FC954D93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XXII </a:t>
            </a:r>
            <a:r>
              <a:rPr lang="en-GB" b="1" dirty="0" err="1"/>
              <a:t>wiek</a:t>
            </a:r>
            <a:r>
              <a:rPr lang="en-GB" b="1"/>
              <a:t> a MECE</a:t>
            </a:r>
            <a:endParaRPr lang="pl-PL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41869D-6EFA-7B4D-8BD5-23F0CA64E5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7837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9181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3DF9B76A-FA51-AD42-BBB7-90213CF6D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4664" y="-468831"/>
            <a:ext cx="7570573" cy="763419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B95BDA-1A3B-1B4E-AA33-EFAC18020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Octalysis</a:t>
            </a:r>
            <a:r>
              <a:rPr lang="pl-PL" dirty="0"/>
              <a:t> jest MECE</a:t>
            </a:r>
          </a:p>
        </p:txBody>
      </p:sp>
    </p:spTree>
    <p:extLst>
      <p:ext uri="{BB962C8B-B14F-4D97-AF65-F5344CB8AC3E}">
        <p14:creationId xmlns:p14="http://schemas.microsoft.com/office/powerpoint/2010/main" val="3818371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484A8FA9-F43E-C242-93A2-FC3D305C7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09" y="-963827"/>
            <a:ext cx="9248782" cy="782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50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EC2D8-9618-DC47-934C-CC735318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powstaje MECE teoria?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C0FCB6-BFA3-D54E-AE51-B3CB46953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926" t="10012"/>
          <a:stretch/>
        </p:blipFill>
        <p:spPr>
          <a:xfrm>
            <a:off x="2455467" y="1690688"/>
            <a:ext cx="8176844" cy="5167312"/>
          </a:xfrm>
        </p:spPr>
      </p:pic>
    </p:spTree>
    <p:extLst>
      <p:ext uri="{BB962C8B-B14F-4D97-AF65-F5344CB8AC3E}">
        <p14:creationId xmlns:p14="http://schemas.microsoft.com/office/powerpoint/2010/main" val="284133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83B2700-B678-8848-8F61-2F32BDF22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04553"/>
            <a:ext cx="12192000" cy="7467106"/>
          </a:xfrm>
          <a:prstGeom prst="rect">
            <a:avLst/>
          </a:prstGeom>
        </p:spPr>
      </p:pic>
      <p:sp>
        <p:nvSpPr>
          <p:cNvPr id="4" name="Pentagon 3">
            <a:extLst>
              <a:ext uri="{FF2B5EF4-FFF2-40B4-BE49-F238E27FC236}">
                <a16:creationId xmlns:a16="http://schemas.microsoft.com/office/drawing/2014/main" id="{5D98A0E6-F5A1-A64A-8379-3B98B185D6D2}"/>
              </a:ext>
            </a:extLst>
          </p:cNvPr>
          <p:cNvSpPr/>
          <p:nvPr/>
        </p:nvSpPr>
        <p:spPr>
          <a:xfrm>
            <a:off x="1260389" y="0"/>
            <a:ext cx="1828800" cy="60548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Kryterium 1</a:t>
            </a:r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414AFEAC-58E0-D948-AE96-8EA96B313996}"/>
              </a:ext>
            </a:extLst>
          </p:cNvPr>
          <p:cNvSpPr/>
          <p:nvPr/>
        </p:nvSpPr>
        <p:spPr>
          <a:xfrm>
            <a:off x="3089189" y="290383"/>
            <a:ext cx="1828800" cy="60548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Kryterium 2</a:t>
            </a: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2A374EAF-221E-D94C-8FE4-91777C10F789}"/>
              </a:ext>
            </a:extLst>
          </p:cNvPr>
          <p:cNvSpPr/>
          <p:nvPr/>
        </p:nvSpPr>
        <p:spPr>
          <a:xfrm>
            <a:off x="4917989" y="580766"/>
            <a:ext cx="1828800" cy="60548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Kryterium 3</a:t>
            </a: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1D9A1493-CDC9-914B-91FD-4926587C9805}"/>
              </a:ext>
            </a:extLst>
          </p:cNvPr>
          <p:cNvSpPr/>
          <p:nvPr/>
        </p:nvSpPr>
        <p:spPr>
          <a:xfrm>
            <a:off x="6746789" y="883506"/>
            <a:ext cx="1828800" cy="60548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…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E3008091-2D03-1D40-8A1D-577C96734D00}"/>
              </a:ext>
            </a:extLst>
          </p:cNvPr>
          <p:cNvSpPr/>
          <p:nvPr/>
        </p:nvSpPr>
        <p:spPr>
          <a:xfrm>
            <a:off x="8575589" y="1195512"/>
            <a:ext cx="1828800" cy="60548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Kompletny podział</a:t>
            </a:r>
          </a:p>
        </p:txBody>
      </p:sp>
      <p:sp>
        <p:nvSpPr>
          <p:cNvPr id="9" name="Curved Left Arrow 8">
            <a:extLst>
              <a:ext uri="{FF2B5EF4-FFF2-40B4-BE49-F238E27FC236}">
                <a16:creationId xmlns:a16="http://schemas.microsoft.com/office/drawing/2014/main" id="{F5621702-9F24-5649-824C-44A3948CAD3F}"/>
              </a:ext>
            </a:extLst>
          </p:cNvPr>
          <p:cNvSpPr/>
          <p:nvPr/>
        </p:nvSpPr>
        <p:spPr>
          <a:xfrm rot="5400000">
            <a:off x="4938710" y="3676358"/>
            <a:ext cx="1787356" cy="41470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25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44215567-47B7-E443-8988-6FAFE1CA6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5300"/>
            <a:ext cx="13246444" cy="572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0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7B6EE-BDEC-4543-8C84-4A33CC76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Co to jest gra?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923FA-EB89-F547-A3B2-FAE3434B2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6800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dirty="0" err="1"/>
              <a:t>Ograniczenia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przeszkody</a:t>
            </a: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>
              <a:buNone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“Unnecessary obstacles that we volunteer to tackle.” — ﻿Jane McGonigal, PhD, Bernard Suits philosopher</a:t>
            </a:r>
          </a:p>
          <a:p>
            <a:pPr marL="0" indent="0" algn="ctr">
              <a:buNone/>
            </a:pPr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3407858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4DBE3-1C16-3747-B9C2-E0473E2A3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6054"/>
            <a:ext cx="10515600" cy="5620909"/>
          </a:xfrm>
        </p:spPr>
        <p:txBody>
          <a:bodyPr/>
          <a:lstStyle/>
          <a:p>
            <a:r>
              <a:rPr lang="en-GB" dirty="0" err="1"/>
              <a:t>Dlaczego</a:t>
            </a:r>
            <a:r>
              <a:rPr lang="en-GB" dirty="0"/>
              <a:t> </a:t>
            </a:r>
            <a:r>
              <a:rPr lang="en-GB" dirty="0" err="1"/>
              <a:t>bierzecie</a:t>
            </a:r>
            <a:r>
              <a:rPr lang="en-GB" dirty="0"/>
              <a:t> </a:t>
            </a:r>
            <a:r>
              <a:rPr lang="en-GB" dirty="0" err="1"/>
              <a:t>udział</a:t>
            </a:r>
            <a:r>
              <a:rPr lang="en-GB" dirty="0"/>
              <a:t> w </a:t>
            </a:r>
            <a:r>
              <a:rPr lang="en-GB" dirty="0" err="1"/>
              <a:t>konkursach</a:t>
            </a:r>
            <a:r>
              <a:rPr lang="en-GB" dirty="0"/>
              <a:t>?</a:t>
            </a:r>
          </a:p>
          <a:p>
            <a:r>
              <a:rPr lang="en-GB" dirty="0" err="1"/>
              <a:t>Dlaczego</a:t>
            </a:r>
            <a:r>
              <a:rPr lang="en-GB" dirty="0"/>
              <a:t> </a:t>
            </a:r>
            <a:r>
              <a:rPr lang="en-GB" dirty="0" err="1"/>
              <a:t>lubicie</a:t>
            </a:r>
            <a:r>
              <a:rPr lang="en-GB" dirty="0"/>
              <a:t> </a:t>
            </a:r>
            <a:r>
              <a:rPr lang="en-GB" dirty="0" err="1"/>
              <a:t>rysować</a:t>
            </a:r>
            <a:r>
              <a:rPr lang="en-GB" dirty="0"/>
              <a:t>?</a:t>
            </a:r>
          </a:p>
          <a:p>
            <a:r>
              <a:rPr lang="en-GB" dirty="0" err="1"/>
              <a:t>Dlaczego</a:t>
            </a:r>
            <a:r>
              <a:rPr lang="en-GB" dirty="0"/>
              <a:t> </a:t>
            </a:r>
            <a:r>
              <a:rPr lang="en-GB" dirty="0" err="1"/>
              <a:t>lubicie</a:t>
            </a:r>
            <a:r>
              <a:rPr lang="en-GB" dirty="0"/>
              <a:t> </a:t>
            </a:r>
            <a:r>
              <a:rPr lang="en-GB" dirty="0" err="1"/>
              <a:t>posiadać</a:t>
            </a:r>
            <a:r>
              <a:rPr lang="en-GB" dirty="0"/>
              <a:t> </a:t>
            </a:r>
            <a:r>
              <a:rPr lang="en-GB" dirty="0" err="1"/>
              <a:t>ładny</a:t>
            </a:r>
            <a:r>
              <a:rPr lang="en-GB" dirty="0"/>
              <a:t> </a:t>
            </a:r>
            <a:r>
              <a:rPr lang="en-GB" dirty="0" err="1"/>
              <a:t>dom</a:t>
            </a:r>
            <a:r>
              <a:rPr lang="en-GB" dirty="0"/>
              <a:t>?</a:t>
            </a:r>
          </a:p>
          <a:p>
            <a:r>
              <a:rPr lang="en-GB" dirty="0" err="1"/>
              <a:t>Dlaczego</a:t>
            </a:r>
            <a:r>
              <a:rPr lang="en-GB" dirty="0"/>
              <a:t> </a:t>
            </a:r>
            <a:r>
              <a:rPr lang="en-GB" dirty="0" err="1"/>
              <a:t>lubicie</a:t>
            </a:r>
            <a:r>
              <a:rPr lang="en-GB" dirty="0"/>
              <a:t> </a:t>
            </a:r>
            <a:r>
              <a:rPr lang="en-GB" dirty="0" err="1"/>
              <a:t>wychodzić</a:t>
            </a:r>
            <a:r>
              <a:rPr lang="en-GB" dirty="0"/>
              <a:t> ze </a:t>
            </a:r>
            <a:r>
              <a:rPr lang="en-GB" dirty="0" err="1"/>
              <a:t>znajomymi</a:t>
            </a:r>
            <a:r>
              <a:rPr lang="en-GB" dirty="0"/>
              <a:t>?</a:t>
            </a:r>
          </a:p>
          <a:p>
            <a:endParaRPr lang="pl-PL" dirty="0"/>
          </a:p>
          <a:p>
            <a:r>
              <a:rPr lang="en-GB" dirty="0" err="1"/>
              <a:t>Dlaczego</a:t>
            </a:r>
            <a:r>
              <a:rPr lang="en-GB" dirty="0"/>
              <a:t> </a:t>
            </a:r>
            <a:r>
              <a:rPr lang="en-GB" dirty="0" err="1"/>
              <a:t>jeśli</a:t>
            </a:r>
            <a:r>
              <a:rPr lang="en-GB" dirty="0"/>
              <a:t> </a:t>
            </a:r>
            <a:r>
              <a:rPr lang="en-GB" dirty="0" err="1"/>
              <a:t>uczycie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</a:t>
            </a:r>
            <a:r>
              <a:rPr lang="en-GB" dirty="0" err="1"/>
              <a:t>sami</a:t>
            </a:r>
            <a:r>
              <a:rPr lang="en-GB" dirty="0"/>
              <a:t> to </a:t>
            </a:r>
            <a:r>
              <a:rPr lang="en-GB" dirty="0" err="1"/>
              <a:t>tę</a:t>
            </a:r>
            <a:r>
              <a:rPr lang="en-GB" dirty="0"/>
              <a:t> </a:t>
            </a:r>
            <a:r>
              <a:rPr lang="en-GB" dirty="0" err="1"/>
              <a:t>wiedzę</a:t>
            </a:r>
            <a:r>
              <a:rPr lang="en-GB" dirty="0"/>
              <a:t> </a:t>
            </a:r>
            <a:r>
              <a:rPr lang="en-GB" dirty="0" err="1"/>
              <a:t>zdobywacie</a:t>
            </a:r>
            <a:r>
              <a:rPr lang="en-GB" dirty="0"/>
              <a:t> </a:t>
            </a:r>
            <a:r>
              <a:rPr lang="en-GB" dirty="0" err="1"/>
              <a:t>szybciej</a:t>
            </a:r>
            <a:r>
              <a:rPr lang="en-GB" dirty="0"/>
              <a:t>, </a:t>
            </a:r>
            <a:r>
              <a:rPr lang="en-GB" dirty="0" err="1"/>
              <a:t>przyjemniej</a:t>
            </a:r>
            <a:r>
              <a:rPr lang="en-GB" dirty="0"/>
              <a:t> </a:t>
            </a:r>
            <a:r>
              <a:rPr lang="en-GB" dirty="0" err="1"/>
              <a:t>niż</a:t>
            </a:r>
            <a:r>
              <a:rPr lang="en-GB" dirty="0"/>
              <a:t> w </a:t>
            </a:r>
            <a:r>
              <a:rPr lang="en-GB" dirty="0" err="1"/>
              <a:t>szkole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21196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CB2BD-A9D6-F448-91DE-CDEFF8FB5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Motywacja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34DA84A-44C2-4345-A3AB-64413BD8FA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86330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2799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633B7-FBD3-7D47-BDF4-7BF1AC35A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l-PL" dirty="0"/>
              <a:t>Motywacja zewnętrzna uzależnia nas od swojego dopływu</a:t>
            </a:r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dirty="0"/>
              <a:t>Motywacja zewnętrzna tłumi motywacje wewnętrzną zadań</a:t>
            </a:r>
          </a:p>
        </p:txBody>
      </p:sp>
    </p:spTree>
    <p:extLst>
      <p:ext uri="{BB962C8B-B14F-4D97-AF65-F5344CB8AC3E}">
        <p14:creationId xmlns:p14="http://schemas.microsoft.com/office/powerpoint/2010/main" val="3704979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44215567-47B7-E443-8988-6FAFE1CA6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5300"/>
            <a:ext cx="13246444" cy="572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17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3DF9B76A-FA51-AD42-BBB7-90213CF6D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4664" y="-468831"/>
            <a:ext cx="7570573" cy="7634192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03B8555-752B-BE4A-83C6-E1D77D9D7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2777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484A8FA9-F43E-C242-93A2-FC3D305C7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09" y="-481914"/>
            <a:ext cx="9248782" cy="78218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A9C9C4-1716-AC41-AB44-974F84A8E509}"/>
              </a:ext>
            </a:extLst>
          </p:cNvPr>
          <p:cNvSpPr txBox="1"/>
          <p:nvPr/>
        </p:nvSpPr>
        <p:spPr>
          <a:xfrm rot="17620231">
            <a:off x="-1073501" y="3105833"/>
            <a:ext cx="4576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>
                <a:highlight>
                  <a:srgbClr val="FFFF00"/>
                </a:highlight>
              </a:rPr>
              <a:t>Każdej z technik możemy przypisać </a:t>
            </a:r>
          </a:p>
          <a:p>
            <a:pPr algn="ctr"/>
            <a:r>
              <a:rPr lang="pl-PL" dirty="0">
                <a:highlight>
                  <a:srgbClr val="FFFF00"/>
                </a:highlight>
              </a:rPr>
              <a:t>(a) badania naukowe i (b) praktyczne narzędzia</a:t>
            </a:r>
          </a:p>
        </p:txBody>
      </p:sp>
    </p:spTree>
    <p:extLst>
      <p:ext uri="{BB962C8B-B14F-4D97-AF65-F5344CB8AC3E}">
        <p14:creationId xmlns:p14="http://schemas.microsoft.com/office/powerpoint/2010/main" val="1766528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2379C-6765-9445-8F06-DEE57028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Motywacja</a:t>
            </a:r>
            <a:r>
              <a:rPr lang="en-GB" b="1" dirty="0"/>
              <a:t> a </a:t>
            </a:r>
            <a:r>
              <a:rPr lang="en-GB" b="1" dirty="0" err="1"/>
              <a:t>nawyk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B5BF6-2B4B-BA47-B79D-55C3651B1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 err="1"/>
              <a:t>Motywacja</a:t>
            </a:r>
            <a:r>
              <a:rPr lang="en-GB" dirty="0"/>
              <a:t> — stan </a:t>
            </a:r>
            <a:r>
              <a:rPr lang="en-GB" dirty="0" err="1"/>
              <a:t>gotowości</a:t>
            </a:r>
            <a:r>
              <a:rPr lang="en-GB" dirty="0"/>
              <a:t> do </a:t>
            </a:r>
            <a:r>
              <a:rPr lang="en-GB" dirty="0" err="1"/>
              <a:t>podjęcia</a:t>
            </a:r>
            <a:r>
              <a:rPr lang="en-GB" dirty="0"/>
              <a:t> </a:t>
            </a:r>
            <a:r>
              <a:rPr lang="en-GB" dirty="0" err="1"/>
              <a:t>określonego</a:t>
            </a:r>
            <a:r>
              <a:rPr lang="en-GB" dirty="0"/>
              <a:t> </a:t>
            </a:r>
            <a:r>
              <a:rPr lang="en-GB" dirty="0" err="1"/>
              <a:t>działania</a:t>
            </a:r>
            <a:r>
              <a:rPr lang="en-GB" dirty="0"/>
              <a:t> (za Wikipedia)</a:t>
            </a:r>
          </a:p>
          <a:p>
            <a:r>
              <a:rPr lang="en-GB" b="1" dirty="0" err="1"/>
              <a:t>Nawyk</a:t>
            </a:r>
            <a:r>
              <a:rPr lang="en-GB" dirty="0"/>
              <a:t> —w </a:t>
            </a:r>
            <a:r>
              <a:rPr lang="en-GB" dirty="0" err="1"/>
              <a:t>terminologii</a:t>
            </a:r>
            <a:r>
              <a:rPr lang="en-GB" dirty="0"/>
              <a:t> </a:t>
            </a:r>
            <a:r>
              <a:rPr lang="en-GB" dirty="0" err="1"/>
              <a:t>psychologii</a:t>
            </a:r>
            <a:r>
              <a:rPr lang="en-GB" dirty="0"/>
              <a:t> </a:t>
            </a:r>
            <a:r>
              <a:rPr lang="en-GB" dirty="0" err="1"/>
              <a:t>zautomatyzowana</a:t>
            </a:r>
            <a:r>
              <a:rPr lang="en-GB" dirty="0"/>
              <a:t> </a:t>
            </a:r>
            <a:r>
              <a:rPr lang="en-GB" dirty="0" err="1"/>
              <a:t>czynność</a:t>
            </a:r>
            <a:r>
              <a:rPr lang="en-GB" dirty="0"/>
              <a:t>, </a:t>
            </a:r>
            <a:r>
              <a:rPr lang="en-GB" dirty="0" err="1"/>
              <a:t>którą</a:t>
            </a:r>
            <a:r>
              <a:rPr lang="en-GB" dirty="0"/>
              <a:t> </a:t>
            </a:r>
            <a:r>
              <a:rPr lang="en-GB" dirty="0" err="1"/>
              <a:t>nabywa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w </a:t>
            </a:r>
            <a:r>
              <a:rPr lang="en-GB" dirty="0" err="1"/>
              <a:t>wyniku</a:t>
            </a:r>
            <a:r>
              <a:rPr lang="en-GB" dirty="0"/>
              <a:t> </a:t>
            </a:r>
            <a:r>
              <a:rPr lang="en-GB" dirty="0" err="1"/>
              <a:t>ćwiczenia</a:t>
            </a:r>
            <a:r>
              <a:rPr lang="en-GB" dirty="0"/>
              <a:t> (</a:t>
            </a:r>
            <a:r>
              <a:rPr lang="en-GB" dirty="0" err="1"/>
              <a:t>głównie</a:t>
            </a:r>
            <a:r>
              <a:rPr lang="en-GB" dirty="0"/>
              <a:t> </a:t>
            </a:r>
            <a:r>
              <a:rPr lang="en-GB" dirty="0" err="1"/>
              <a:t>przez</a:t>
            </a:r>
            <a:r>
              <a:rPr lang="en-GB" dirty="0"/>
              <a:t> </a:t>
            </a:r>
            <a:r>
              <a:rPr lang="en-GB" dirty="0" err="1"/>
              <a:t>powtarzanie</a:t>
            </a:r>
            <a:r>
              <a:rPr lang="en-GB" dirty="0"/>
              <a:t>). (za Wikipedia)</a:t>
            </a:r>
          </a:p>
          <a:p>
            <a:endParaRPr lang="en-GB" dirty="0"/>
          </a:p>
          <a:p>
            <a:r>
              <a:rPr lang="en-GB" dirty="0" err="1"/>
              <a:t>Motywacja</a:t>
            </a:r>
            <a:r>
              <a:rPr lang="en-GB" dirty="0"/>
              <a:t> jest </a:t>
            </a:r>
            <a:r>
              <a:rPr lang="en-GB" dirty="0" err="1"/>
              <a:t>czynnikiem</a:t>
            </a:r>
            <a:r>
              <a:rPr lang="en-GB" dirty="0"/>
              <a:t> </a:t>
            </a:r>
            <a:r>
              <a:rPr lang="en-GB" dirty="0" err="1"/>
              <a:t>koniecznym</a:t>
            </a:r>
            <a:r>
              <a:rPr lang="en-GB" dirty="0"/>
              <a:t> do:</a:t>
            </a:r>
          </a:p>
          <a:p>
            <a:pPr lvl="1"/>
            <a:r>
              <a:rPr lang="en-GB" dirty="0" err="1"/>
              <a:t>zmiany</a:t>
            </a:r>
            <a:r>
              <a:rPr lang="en-GB" dirty="0"/>
              <a:t> </a:t>
            </a:r>
            <a:r>
              <a:rPr lang="en-GB" dirty="0" err="1"/>
              <a:t>nawyku</a:t>
            </a:r>
            <a:r>
              <a:rPr lang="en-GB" dirty="0"/>
              <a:t> (</a:t>
            </a:r>
            <a:r>
              <a:rPr lang="en-GB" dirty="0" err="1"/>
              <a:t>wytworzenia</a:t>
            </a:r>
            <a:r>
              <a:rPr lang="en-GB" dirty="0"/>
              <a:t>, </a:t>
            </a:r>
            <a:r>
              <a:rPr lang="en-GB" dirty="0" err="1"/>
              <a:t>porzucenia</a:t>
            </a:r>
            <a:r>
              <a:rPr lang="en-GB" dirty="0"/>
              <a:t>, </a:t>
            </a:r>
            <a:r>
              <a:rPr lang="en-GB" dirty="0" err="1"/>
              <a:t>wymiany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inny</a:t>
            </a:r>
            <a:r>
              <a:rPr lang="en-GB" dirty="0"/>
              <a:t>) — </a:t>
            </a:r>
            <a:r>
              <a:rPr lang="en-GB" dirty="0" err="1"/>
              <a:t>techniki</a:t>
            </a:r>
            <a:r>
              <a:rPr lang="en-GB" dirty="0"/>
              <a:t> z </a:t>
            </a:r>
            <a:r>
              <a:rPr lang="en-GB" dirty="0" err="1"/>
              <a:t>grupy</a:t>
            </a:r>
            <a:r>
              <a:rPr lang="en-GB" dirty="0"/>
              <a:t>: </a:t>
            </a:r>
            <a:r>
              <a:rPr lang="en-GB" dirty="0" err="1"/>
              <a:t>unikanie</a:t>
            </a:r>
            <a:r>
              <a:rPr lang="en-GB" dirty="0"/>
              <a:t>, </a:t>
            </a:r>
            <a:r>
              <a:rPr lang="en-GB" dirty="0" err="1"/>
              <a:t>ciekawość</a:t>
            </a:r>
            <a:r>
              <a:rPr lang="en-GB" dirty="0"/>
              <a:t> = Black hat</a:t>
            </a:r>
          </a:p>
          <a:p>
            <a:pPr lvl="1"/>
            <a:r>
              <a:rPr lang="en-GB" dirty="0" err="1"/>
              <a:t>utrzymania</a:t>
            </a:r>
            <a:r>
              <a:rPr lang="en-GB" dirty="0"/>
              <a:t> </a:t>
            </a:r>
            <a:r>
              <a:rPr lang="en-GB" dirty="0" err="1"/>
              <a:t>nawyku</a:t>
            </a:r>
            <a:r>
              <a:rPr lang="en-GB" dirty="0"/>
              <a:t> — </a:t>
            </a:r>
            <a:r>
              <a:rPr lang="en-GB" dirty="0" err="1"/>
              <a:t>grupa</a:t>
            </a:r>
            <a:r>
              <a:rPr lang="en-GB" dirty="0"/>
              <a:t> </a:t>
            </a:r>
            <a:r>
              <a:rPr lang="en-GB" dirty="0" err="1"/>
              <a:t>technik</a:t>
            </a:r>
            <a:r>
              <a:rPr lang="en-GB" dirty="0"/>
              <a:t> </a:t>
            </a:r>
            <a:r>
              <a:rPr lang="en-GB" dirty="0" err="1"/>
              <a:t>motywacyjnych</a:t>
            </a:r>
            <a:r>
              <a:rPr lang="en-GB" dirty="0"/>
              <a:t> </a:t>
            </a:r>
            <a:r>
              <a:rPr lang="en-GB" dirty="0" err="1"/>
              <a:t>takich</a:t>
            </a:r>
            <a:r>
              <a:rPr lang="en-GB" dirty="0"/>
              <a:t>, </a:t>
            </a:r>
            <a:r>
              <a:rPr lang="en-GB" dirty="0" err="1"/>
              <a:t>jak</a:t>
            </a:r>
            <a:r>
              <a:rPr lang="en-GB" dirty="0"/>
              <a:t> </a:t>
            </a:r>
            <a:r>
              <a:rPr lang="en-GB" dirty="0" err="1"/>
              <a:t>powołanie</a:t>
            </a:r>
            <a:r>
              <a:rPr lang="en-GB" dirty="0"/>
              <a:t>, </a:t>
            </a:r>
            <a:r>
              <a:rPr lang="en-GB" dirty="0" err="1"/>
              <a:t>kreatywność</a:t>
            </a:r>
            <a:r>
              <a:rPr lang="en-GB" dirty="0"/>
              <a:t>, feedback = White hat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6823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FEE76-B398-C649-948D-1767E0188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[White </a:t>
            </a:r>
            <a:r>
              <a:rPr lang="pl-PL" dirty="0" err="1"/>
              <a:t>hat</a:t>
            </a:r>
            <a:r>
              <a:rPr lang="pl-PL" dirty="0"/>
              <a:t>] CD1 — </a:t>
            </a:r>
            <a:r>
              <a:rPr lang="pl-PL" dirty="0" err="1"/>
              <a:t>Meaning</a:t>
            </a:r>
            <a:r>
              <a:rPr lang="pl-PL" dirty="0"/>
              <a:t> and </a:t>
            </a:r>
            <a:r>
              <a:rPr lang="pl-PL" dirty="0" err="1"/>
              <a:t>calling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0431C-47F7-DC47-9069-860D0A79A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14952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FEE76-B398-C649-948D-1767E0188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[Black </a:t>
            </a:r>
            <a:r>
              <a:rPr lang="pl-PL" dirty="0" err="1"/>
              <a:t>hat</a:t>
            </a:r>
            <a:r>
              <a:rPr lang="pl-PL" dirty="0"/>
              <a:t>] CD8 — </a:t>
            </a:r>
            <a:r>
              <a:rPr lang="pl-PL" dirty="0" err="1"/>
              <a:t>Loss</a:t>
            </a:r>
            <a:r>
              <a:rPr lang="pl-PL" dirty="0"/>
              <a:t> and </a:t>
            </a:r>
            <a:r>
              <a:rPr lang="pl-PL" dirty="0" err="1"/>
              <a:t>avoidance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0431C-47F7-DC47-9069-860D0A79A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22456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FEE76-B398-C649-948D-1767E0188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[M. zewnętrzna] CD4 — </a:t>
            </a:r>
            <a:r>
              <a:rPr lang="pl-PL" dirty="0" err="1"/>
              <a:t>Ownership</a:t>
            </a:r>
            <a:r>
              <a:rPr lang="pl-PL" dirty="0"/>
              <a:t> and </a:t>
            </a:r>
            <a:r>
              <a:rPr lang="pl-PL" dirty="0" err="1"/>
              <a:t>possesion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0431C-47F7-DC47-9069-860D0A79A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60029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14192C-8F0A-4F41-968E-8D3C840BEA33}"/>
              </a:ext>
            </a:extLst>
          </p:cNvPr>
          <p:cNvGrpSpPr/>
          <p:nvPr/>
        </p:nvGrpSpPr>
        <p:grpSpPr>
          <a:xfrm>
            <a:off x="1426055" y="39690"/>
            <a:ext cx="10019709" cy="6778619"/>
            <a:chOff x="1426055" y="39690"/>
            <a:chExt cx="10019709" cy="6778619"/>
          </a:xfrm>
        </p:grpSpPr>
        <p:sp>
          <p:nvSpPr>
            <p:cNvPr id="4" name="Bent Up Arrow 3">
              <a:extLst>
                <a:ext uri="{FF2B5EF4-FFF2-40B4-BE49-F238E27FC236}">
                  <a16:creationId xmlns:a16="http://schemas.microsoft.com/office/drawing/2014/main" id="{AC30C0F3-7CE2-6441-B047-68D88254D82A}"/>
                </a:ext>
              </a:extLst>
            </p:cNvPr>
            <p:cNvSpPr/>
            <p:nvPr/>
          </p:nvSpPr>
          <p:spPr>
            <a:xfrm rot="5400000">
              <a:off x="1774825" y="1498962"/>
              <a:ext cx="1316414" cy="1498691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4F7A64BA-35EC-3046-8DA7-17CAF52E1A28}"/>
                </a:ext>
              </a:extLst>
            </p:cNvPr>
            <p:cNvSpPr/>
            <p:nvPr/>
          </p:nvSpPr>
          <p:spPr>
            <a:xfrm>
              <a:off x="1426055" y="39690"/>
              <a:ext cx="2216067" cy="1551175"/>
            </a:xfrm>
            <a:custGeom>
              <a:avLst/>
              <a:gdLst>
                <a:gd name="connsiteX0" fmla="*/ 0 w 2216067"/>
                <a:gd name="connsiteY0" fmla="*/ 258581 h 1551175"/>
                <a:gd name="connsiteX1" fmla="*/ 258581 w 2216067"/>
                <a:gd name="connsiteY1" fmla="*/ 0 h 1551175"/>
                <a:gd name="connsiteX2" fmla="*/ 1957486 w 2216067"/>
                <a:gd name="connsiteY2" fmla="*/ 0 h 1551175"/>
                <a:gd name="connsiteX3" fmla="*/ 2216067 w 2216067"/>
                <a:gd name="connsiteY3" fmla="*/ 258581 h 1551175"/>
                <a:gd name="connsiteX4" fmla="*/ 2216067 w 2216067"/>
                <a:gd name="connsiteY4" fmla="*/ 1292594 h 1551175"/>
                <a:gd name="connsiteX5" fmla="*/ 1957486 w 2216067"/>
                <a:gd name="connsiteY5" fmla="*/ 1551175 h 1551175"/>
                <a:gd name="connsiteX6" fmla="*/ 258581 w 2216067"/>
                <a:gd name="connsiteY6" fmla="*/ 1551175 h 1551175"/>
                <a:gd name="connsiteX7" fmla="*/ 0 w 2216067"/>
                <a:gd name="connsiteY7" fmla="*/ 1292594 h 1551175"/>
                <a:gd name="connsiteX8" fmla="*/ 0 w 2216067"/>
                <a:gd name="connsiteY8" fmla="*/ 258581 h 155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6067" h="1551175">
                  <a:moveTo>
                    <a:pt x="0" y="258581"/>
                  </a:moveTo>
                  <a:cubicBezTo>
                    <a:pt x="0" y="115771"/>
                    <a:pt x="115771" y="0"/>
                    <a:pt x="258581" y="0"/>
                  </a:cubicBezTo>
                  <a:lnTo>
                    <a:pt x="1957486" y="0"/>
                  </a:lnTo>
                  <a:cubicBezTo>
                    <a:pt x="2100296" y="0"/>
                    <a:pt x="2216067" y="115771"/>
                    <a:pt x="2216067" y="258581"/>
                  </a:cubicBezTo>
                  <a:lnTo>
                    <a:pt x="2216067" y="1292594"/>
                  </a:lnTo>
                  <a:cubicBezTo>
                    <a:pt x="2216067" y="1435404"/>
                    <a:pt x="2100296" y="1551175"/>
                    <a:pt x="1957486" y="1551175"/>
                  </a:cubicBezTo>
                  <a:lnTo>
                    <a:pt x="258581" y="1551175"/>
                  </a:lnTo>
                  <a:cubicBezTo>
                    <a:pt x="115771" y="1551175"/>
                    <a:pt x="0" y="1435404"/>
                    <a:pt x="0" y="1292594"/>
                  </a:cubicBezTo>
                  <a:lnTo>
                    <a:pt x="0" y="25858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366" tIns="163366" rIns="163366" bIns="163366" numCol="1" spcCol="1270" anchor="ctr" anchorCtr="0">
              <a:noAutofit/>
            </a:bodyPr>
            <a:lstStyle/>
            <a:p>
              <a:pPr marL="0" lvl="0" indent="0" algn="ctr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2300" kern="1200" dirty="0"/>
                <a:t>Ludyczność</a:t>
              </a: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3877DC0C-8545-8344-9566-4824A2F1AFEF}"/>
                </a:ext>
              </a:extLst>
            </p:cNvPr>
            <p:cNvSpPr/>
            <p:nvPr/>
          </p:nvSpPr>
          <p:spPr>
            <a:xfrm>
              <a:off x="3642121" y="187630"/>
              <a:ext cx="4177575" cy="1253728"/>
            </a:xfrm>
            <a:custGeom>
              <a:avLst/>
              <a:gdLst>
                <a:gd name="connsiteX0" fmla="*/ 0 w 1611756"/>
                <a:gd name="connsiteY0" fmla="*/ 0 h 1253728"/>
                <a:gd name="connsiteX1" fmla="*/ 1611756 w 1611756"/>
                <a:gd name="connsiteY1" fmla="*/ 0 h 1253728"/>
                <a:gd name="connsiteX2" fmla="*/ 1611756 w 1611756"/>
                <a:gd name="connsiteY2" fmla="*/ 1253728 h 1253728"/>
                <a:gd name="connsiteX3" fmla="*/ 0 w 1611756"/>
                <a:gd name="connsiteY3" fmla="*/ 1253728 h 1253728"/>
                <a:gd name="connsiteX4" fmla="*/ 0 w 1611756"/>
                <a:gd name="connsiteY4" fmla="*/ 0 h 1253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1756" h="1253728">
                  <a:moveTo>
                    <a:pt x="0" y="0"/>
                  </a:moveTo>
                  <a:lnTo>
                    <a:pt x="1611756" y="0"/>
                  </a:lnTo>
                  <a:lnTo>
                    <a:pt x="1611756" y="1253728"/>
                  </a:lnTo>
                  <a:lnTo>
                    <a:pt x="0" y="125372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228600" lvl="1" indent="-228600" algn="l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AutoNum type="arabicPeriod"/>
              </a:pPr>
              <a:r>
                <a:rPr lang="en-GB" sz="1600" kern="1200" dirty="0" err="1"/>
                <a:t>Wg</a:t>
              </a:r>
              <a:r>
                <a:rPr lang="en-GB" sz="1600" kern="1200" dirty="0"/>
                <a:t> </a:t>
              </a:r>
              <a:r>
                <a:rPr lang="en-GB" sz="1600" kern="1200" dirty="0" err="1"/>
                <a:t>wikipedia</a:t>
              </a:r>
              <a:r>
                <a:rPr lang="en-GB" sz="1600" kern="1200" dirty="0"/>
                <a:t>: "</a:t>
              </a:r>
              <a:r>
                <a:rPr lang="en-GB" sz="1600" kern="1200" dirty="0" err="1"/>
                <a:t>Cecha</a:t>
              </a:r>
              <a:r>
                <a:rPr lang="en-GB" sz="1600" kern="1200" dirty="0"/>
                <a:t> </a:t>
              </a:r>
              <a:r>
                <a:rPr lang="en-GB" sz="1600" kern="1200" dirty="0" err="1"/>
                <a:t>literatury</a:t>
              </a:r>
              <a:r>
                <a:rPr lang="en-GB" sz="1600" kern="1200" dirty="0"/>
                <a:t> </a:t>
              </a:r>
              <a:r>
                <a:rPr lang="en-GB" sz="1600" kern="1200" dirty="0" err="1"/>
                <a:t>pięknej</a:t>
              </a:r>
              <a:r>
                <a:rPr lang="en-GB" sz="1600" kern="1200" dirty="0"/>
                <a:t> </a:t>
              </a:r>
              <a:r>
                <a:rPr lang="en-GB" sz="1600" kern="1200" dirty="0" err="1"/>
                <a:t>polegająca</a:t>
              </a:r>
              <a:r>
                <a:rPr lang="en-GB" sz="1600" kern="1200" dirty="0"/>
                <a:t> </a:t>
              </a:r>
              <a:r>
                <a:rPr lang="en-GB" sz="1600" kern="1200" dirty="0" err="1"/>
                <a:t>na</a:t>
              </a:r>
              <a:r>
                <a:rPr lang="en-GB" sz="1600" kern="1200" dirty="0"/>
                <a:t> </a:t>
              </a:r>
              <a:r>
                <a:rPr lang="en-GB" sz="1600" kern="1200" dirty="0" err="1"/>
                <a:t>jej</a:t>
              </a:r>
              <a:r>
                <a:rPr lang="en-GB" sz="1600" kern="1200" dirty="0"/>
                <a:t> </a:t>
              </a:r>
              <a:r>
                <a:rPr lang="en-GB" sz="1600" kern="1200" dirty="0" err="1"/>
                <a:t>zdolności</a:t>
              </a:r>
              <a:r>
                <a:rPr lang="en-GB" sz="1600" kern="1200" dirty="0"/>
                <a:t> do </a:t>
              </a:r>
              <a:r>
                <a:rPr lang="en-GB" sz="1600" kern="1200" dirty="0" err="1"/>
                <a:t>zaspokajania</a:t>
              </a:r>
              <a:r>
                <a:rPr lang="en-GB" sz="1600" kern="1200" dirty="0"/>
                <a:t> </a:t>
              </a:r>
              <a:r>
                <a:rPr lang="en-GB" sz="1600" kern="1200" dirty="0" err="1"/>
                <a:t>potrzeby</a:t>
              </a:r>
              <a:r>
                <a:rPr lang="en-GB" sz="1600" kern="1200" dirty="0"/>
                <a:t> </a:t>
              </a:r>
              <a:r>
                <a:rPr lang="en-GB" sz="1600" kern="1200" dirty="0" err="1"/>
                <a:t>rozrywki</a:t>
              </a:r>
              <a:r>
                <a:rPr lang="en-GB" sz="1600" kern="1200" dirty="0"/>
                <a:t>. Jest </a:t>
              </a:r>
              <a:r>
                <a:rPr lang="en-GB" sz="1600" kern="1200" dirty="0" err="1"/>
                <a:t>główną</a:t>
              </a:r>
              <a:r>
                <a:rPr lang="en-GB" sz="1600" kern="1200" dirty="0"/>
                <a:t> </a:t>
              </a:r>
              <a:r>
                <a:rPr lang="en-GB" sz="1600" kern="1200" dirty="0" err="1"/>
                <a:t>cechą</a:t>
              </a:r>
              <a:r>
                <a:rPr lang="en-GB" sz="1600" kern="1200" dirty="0"/>
                <a:t> </a:t>
              </a:r>
              <a:r>
                <a:rPr lang="en-GB" sz="1600" kern="1200" dirty="0" err="1"/>
                <a:t>kultury</a:t>
              </a:r>
              <a:r>
                <a:rPr lang="en-GB" sz="1600" kern="1200" dirty="0"/>
                <a:t> </a:t>
              </a:r>
              <a:r>
                <a:rPr lang="en-GB" sz="1600" kern="1200" dirty="0" err="1"/>
                <a:t>masowej</a:t>
              </a:r>
              <a:r>
                <a:rPr lang="en-GB" sz="1600" kern="1200" dirty="0"/>
                <a:t>”</a:t>
              </a:r>
              <a:endParaRPr lang="en-GB" sz="1600" dirty="0"/>
            </a:p>
            <a:p>
              <a:pPr marL="228600" lvl="1" indent="-228600" algn="l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AutoNum type="arabicPeriod"/>
              </a:pPr>
              <a:r>
                <a:rPr lang="en-GB" sz="1600" kern="1200" dirty="0" err="1"/>
                <a:t>Badana</a:t>
              </a:r>
              <a:r>
                <a:rPr lang="en-GB" sz="1600" kern="1200" dirty="0"/>
                <a:t> w </a:t>
              </a:r>
              <a:r>
                <a:rPr lang="en-GB" sz="1600" kern="1200" dirty="0" err="1"/>
                <a:t>obrębie</a:t>
              </a:r>
              <a:r>
                <a:rPr lang="en-GB" sz="1600" kern="1200" dirty="0"/>
                <a:t> </a:t>
              </a:r>
              <a:r>
                <a:rPr lang="en-GB" sz="1600" kern="1200" dirty="0" err="1"/>
                <a:t>nauk</a:t>
              </a:r>
              <a:r>
                <a:rPr lang="en-GB" sz="1600" kern="1200" dirty="0"/>
                <a:t> </a:t>
              </a:r>
              <a:r>
                <a:rPr lang="en-GB" sz="1600" kern="1200" dirty="0" err="1"/>
                <a:t>humanistycznych</a:t>
              </a:r>
              <a:endParaRPr lang="en-GB" sz="1600" kern="1200" dirty="0"/>
            </a:p>
          </p:txBody>
        </p:sp>
        <p:sp>
          <p:nvSpPr>
            <p:cNvPr id="8" name="Bent Up Arrow 7">
              <a:extLst>
                <a:ext uri="{FF2B5EF4-FFF2-40B4-BE49-F238E27FC236}">
                  <a16:creationId xmlns:a16="http://schemas.microsoft.com/office/drawing/2014/main" id="{A13D4BBF-43DF-3948-A0F8-B3CE62A3DDA6}"/>
                </a:ext>
              </a:extLst>
            </p:cNvPr>
            <p:cNvSpPr/>
            <p:nvPr/>
          </p:nvSpPr>
          <p:spPr>
            <a:xfrm rot="5400000">
              <a:off x="3612180" y="3241443"/>
              <a:ext cx="1316414" cy="1498691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AABFD95C-DA2B-2E48-9CDE-B28FEBDB79C2}"/>
                </a:ext>
              </a:extLst>
            </p:cNvPr>
            <p:cNvSpPr/>
            <p:nvPr/>
          </p:nvSpPr>
          <p:spPr>
            <a:xfrm>
              <a:off x="3263410" y="1782171"/>
              <a:ext cx="2216067" cy="1551175"/>
            </a:xfrm>
            <a:custGeom>
              <a:avLst/>
              <a:gdLst>
                <a:gd name="connsiteX0" fmla="*/ 0 w 2216067"/>
                <a:gd name="connsiteY0" fmla="*/ 258581 h 1551175"/>
                <a:gd name="connsiteX1" fmla="*/ 258581 w 2216067"/>
                <a:gd name="connsiteY1" fmla="*/ 0 h 1551175"/>
                <a:gd name="connsiteX2" fmla="*/ 1957486 w 2216067"/>
                <a:gd name="connsiteY2" fmla="*/ 0 h 1551175"/>
                <a:gd name="connsiteX3" fmla="*/ 2216067 w 2216067"/>
                <a:gd name="connsiteY3" fmla="*/ 258581 h 1551175"/>
                <a:gd name="connsiteX4" fmla="*/ 2216067 w 2216067"/>
                <a:gd name="connsiteY4" fmla="*/ 1292594 h 1551175"/>
                <a:gd name="connsiteX5" fmla="*/ 1957486 w 2216067"/>
                <a:gd name="connsiteY5" fmla="*/ 1551175 h 1551175"/>
                <a:gd name="connsiteX6" fmla="*/ 258581 w 2216067"/>
                <a:gd name="connsiteY6" fmla="*/ 1551175 h 1551175"/>
                <a:gd name="connsiteX7" fmla="*/ 0 w 2216067"/>
                <a:gd name="connsiteY7" fmla="*/ 1292594 h 1551175"/>
                <a:gd name="connsiteX8" fmla="*/ 0 w 2216067"/>
                <a:gd name="connsiteY8" fmla="*/ 258581 h 155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6067" h="1551175">
                  <a:moveTo>
                    <a:pt x="0" y="258581"/>
                  </a:moveTo>
                  <a:cubicBezTo>
                    <a:pt x="0" y="115771"/>
                    <a:pt x="115771" y="0"/>
                    <a:pt x="258581" y="0"/>
                  </a:cubicBezTo>
                  <a:lnTo>
                    <a:pt x="1957486" y="0"/>
                  </a:lnTo>
                  <a:cubicBezTo>
                    <a:pt x="2100296" y="0"/>
                    <a:pt x="2216067" y="115771"/>
                    <a:pt x="2216067" y="258581"/>
                  </a:cubicBezTo>
                  <a:lnTo>
                    <a:pt x="2216067" y="1292594"/>
                  </a:lnTo>
                  <a:cubicBezTo>
                    <a:pt x="2216067" y="1435404"/>
                    <a:pt x="2100296" y="1551175"/>
                    <a:pt x="1957486" y="1551175"/>
                  </a:cubicBezTo>
                  <a:lnTo>
                    <a:pt x="258581" y="1551175"/>
                  </a:lnTo>
                  <a:cubicBezTo>
                    <a:pt x="115771" y="1551175"/>
                    <a:pt x="0" y="1435404"/>
                    <a:pt x="0" y="1292594"/>
                  </a:cubicBezTo>
                  <a:lnTo>
                    <a:pt x="0" y="25858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366" tIns="163366" rIns="163366" bIns="163366" numCol="1" spcCol="1270" anchor="ctr" anchorCtr="0">
              <a:noAutofit/>
            </a:bodyPr>
            <a:lstStyle/>
            <a:p>
              <a:pPr marL="0" lvl="0" indent="0" algn="ctr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2300" kern="1200" dirty="0"/>
                <a:t>Gry (komputerowe)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96D0BE3-649F-524E-9D8A-CDA1DC9609D8}"/>
                </a:ext>
              </a:extLst>
            </p:cNvPr>
            <p:cNvSpPr/>
            <p:nvPr/>
          </p:nvSpPr>
          <p:spPr>
            <a:xfrm>
              <a:off x="5479476" y="1930111"/>
              <a:ext cx="3958813" cy="1253728"/>
            </a:xfrm>
            <a:custGeom>
              <a:avLst/>
              <a:gdLst>
                <a:gd name="connsiteX0" fmla="*/ 0 w 1611756"/>
                <a:gd name="connsiteY0" fmla="*/ 0 h 1253728"/>
                <a:gd name="connsiteX1" fmla="*/ 1611756 w 1611756"/>
                <a:gd name="connsiteY1" fmla="*/ 0 h 1253728"/>
                <a:gd name="connsiteX2" fmla="*/ 1611756 w 1611756"/>
                <a:gd name="connsiteY2" fmla="*/ 1253728 h 1253728"/>
                <a:gd name="connsiteX3" fmla="*/ 0 w 1611756"/>
                <a:gd name="connsiteY3" fmla="*/ 1253728 h 1253728"/>
                <a:gd name="connsiteX4" fmla="*/ 0 w 1611756"/>
                <a:gd name="connsiteY4" fmla="*/ 0 h 1253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1756" h="1253728">
                  <a:moveTo>
                    <a:pt x="0" y="0"/>
                  </a:moveTo>
                  <a:lnTo>
                    <a:pt x="1611756" y="0"/>
                  </a:lnTo>
                  <a:lnTo>
                    <a:pt x="1611756" y="1253728"/>
                  </a:lnTo>
                  <a:lnTo>
                    <a:pt x="0" y="125372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228600" lvl="1" indent="-228600" algn="l" defTabSz="3556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AutoNum type="arabicPeriod"/>
              </a:pPr>
              <a:r>
                <a:rPr lang="en-GB" sz="1600" b="0" i="0" u="none" kern="1200" dirty="0" err="1"/>
                <a:t>Doświadczenie</a:t>
              </a:r>
              <a:r>
                <a:rPr lang="en-GB" sz="1600" b="0" i="0" u="none" kern="1200" dirty="0"/>
                <a:t> </a:t>
              </a:r>
              <a:r>
                <a:rPr lang="en-GB" sz="1600" b="0" i="0" u="none" kern="1200" dirty="0" err="1"/>
                <a:t>zdobyte</a:t>
              </a:r>
              <a:r>
                <a:rPr lang="en-GB" sz="1600" b="0" i="0" u="none" kern="1200" dirty="0"/>
                <a:t> </a:t>
              </a:r>
              <a:r>
                <a:rPr lang="en-GB" sz="1600" b="0" i="0" u="none" kern="1200" dirty="0" err="1"/>
                <a:t>podczas</a:t>
              </a:r>
              <a:r>
                <a:rPr lang="en-GB" sz="1600" b="0" i="0" u="none" kern="1200" dirty="0"/>
                <a:t> </a:t>
              </a:r>
              <a:r>
                <a:rPr lang="en-GB" sz="1600" b="0" i="0" u="none" kern="1200" dirty="0" err="1"/>
                <a:t>tysięcy</a:t>
              </a:r>
              <a:r>
                <a:rPr lang="en-GB" sz="1600" b="0" i="0" u="none" kern="1200" dirty="0"/>
                <a:t> </a:t>
              </a:r>
              <a:r>
                <a:rPr lang="en-GB" sz="1600" b="0" i="0" u="none" kern="1200" dirty="0" err="1"/>
                <a:t>lat</a:t>
              </a:r>
              <a:r>
                <a:rPr lang="en-GB" sz="1600" b="0" i="0" u="none" kern="1200" dirty="0"/>
                <a:t> </a:t>
              </a:r>
              <a:r>
                <a:rPr lang="en-GB" sz="1600" b="0" i="0" u="none" kern="1200" dirty="0" err="1"/>
                <a:t>projektowania</a:t>
              </a:r>
              <a:r>
                <a:rPr lang="en-GB" sz="1600" b="0" i="0" u="none" kern="1200" dirty="0"/>
                <a:t> </a:t>
              </a:r>
              <a:r>
                <a:rPr lang="en-GB" sz="1600" b="0" i="0" u="none" kern="1200" dirty="0" err="1"/>
                <a:t>gier</a:t>
              </a:r>
              <a:endParaRPr lang="pl-PL" sz="1600" dirty="0"/>
            </a:p>
            <a:p>
              <a:pPr marL="228600" lvl="1" indent="-228600" algn="l" defTabSz="3556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AutoNum type="arabicPeriod"/>
              </a:pPr>
              <a:r>
                <a:rPr lang="en-GB" sz="1600" b="0" i="0" u="none" kern="1200" dirty="0" err="1"/>
                <a:t>Gry</a:t>
              </a:r>
              <a:r>
                <a:rPr lang="en-GB" sz="1600" b="0" i="0" u="none" kern="1200" dirty="0"/>
                <a:t> </a:t>
              </a:r>
              <a:r>
                <a:rPr lang="en-GB" sz="1600" b="0" i="0" u="none" kern="1200" dirty="0" err="1"/>
                <a:t>komputerowe</a:t>
              </a:r>
              <a:r>
                <a:rPr lang="en-GB" sz="1600" b="0" i="0" u="none" kern="1200" dirty="0"/>
                <a:t> z </a:t>
              </a:r>
              <a:r>
                <a:rPr lang="en-GB" sz="1600" b="0" i="0" u="none" kern="1200" dirty="0" err="1"/>
                <a:t>dostępem</a:t>
              </a:r>
              <a:r>
                <a:rPr lang="en-GB" sz="1600" b="0" i="0" u="none" kern="1200" dirty="0"/>
                <a:t> do </a:t>
              </a:r>
              <a:r>
                <a:rPr lang="en-GB" sz="1600" b="0" i="0" u="none" kern="1200" dirty="0" err="1"/>
                <a:t>sieci</a:t>
              </a:r>
              <a:r>
                <a:rPr lang="en-GB" sz="1600" b="0" i="0" u="none" kern="1200" dirty="0"/>
                <a:t>: </a:t>
              </a:r>
              <a:r>
                <a:rPr lang="en-GB" sz="1600" b="0" i="0" u="none" kern="1200" dirty="0" err="1"/>
                <a:t>stosuje</a:t>
              </a:r>
              <a:r>
                <a:rPr lang="en-GB" sz="1600" b="0" i="0" u="none" kern="1200" dirty="0"/>
                <a:t> </a:t>
              </a:r>
              <a:r>
                <a:rPr lang="en-GB" sz="1600" b="0" i="0" u="none" kern="1200" dirty="0" err="1"/>
                <a:t>się</a:t>
              </a:r>
              <a:r>
                <a:rPr lang="en-GB" sz="1600" b="0" i="0" u="none" kern="1200" dirty="0"/>
                <a:t> testy A/B</a:t>
              </a:r>
            </a:p>
          </p:txBody>
        </p:sp>
        <p:sp>
          <p:nvSpPr>
            <p:cNvPr id="11" name="Bent Up Arrow 10">
              <a:extLst>
                <a:ext uri="{FF2B5EF4-FFF2-40B4-BE49-F238E27FC236}">
                  <a16:creationId xmlns:a16="http://schemas.microsoft.com/office/drawing/2014/main" id="{CD05BB33-03CD-BF47-A454-7BF1EBFFC120}"/>
                </a:ext>
              </a:extLst>
            </p:cNvPr>
            <p:cNvSpPr/>
            <p:nvPr/>
          </p:nvSpPr>
          <p:spPr>
            <a:xfrm rot="5400000">
              <a:off x="5449535" y="4983925"/>
              <a:ext cx="1316414" cy="1498691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12CB22B9-C98C-3E4B-B990-56CF6F24ECFB}"/>
                </a:ext>
              </a:extLst>
            </p:cNvPr>
            <p:cNvSpPr/>
            <p:nvPr/>
          </p:nvSpPr>
          <p:spPr>
            <a:xfrm>
              <a:off x="5100765" y="3524653"/>
              <a:ext cx="2216067" cy="1551175"/>
            </a:xfrm>
            <a:custGeom>
              <a:avLst/>
              <a:gdLst>
                <a:gd name="connsiteX0" fmla="*/ 0 w 2216067"/>
                <a:gd name="connsiteY0" fmla="*/ 258581 h 1551175"/>
                <a:gd name="connsiteX1" fmla="*/ 258581 w 2216067"/>
                <a:gd name="connsiteY1" fmla="*/ 0 h 1551175"/>
                <a:gd name="connsiteX2" fmla="*/ 1957486 w 2216067"/>
                <a:gd name="connsiteY2" fmla="*/ 0 h 1551175"/>
                <a:gd name="connsiteX3" fmla="*/ 2216067 w 2216067"/>
                <a:gd name="connsiteY3" fmla="*/ 258581 h 1551175"/>
                <a:gd name="connsiteX4" fmla="*/ 2216067 w 2216067"/>
                <a:gd name="connsiteY4" fmla="*/ 1292594 h 1551175"/>
                <a:gd name="connsiteX5" fmla="*/ 1957486 w 2216067"/>
                <a:gd name="connsiteY5" fmla="*/ 1551175 h 1551175"/>
                <a:gd name="connsiteX6" fmla="*/ 258581 w 2216067"/>
                <a:gd name="connsiteY6" fmla="*/ 1551175 h 1551175"/>
                <a:gd name="connsiteX7" fmla="*/ 0 w 2216067"/>
                <a:gd name="connsiteY7" fmla="*/ 1292594 h 1551175"/>
                <a:gd name="connsiteX8" fmla="*/ 0 w 2216067"/>
                <a:gd name="connsiteY8" fmla="*/ 258581 h 155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6067" h="1551175">
                  <a:moveTo>
                    <a:pt x="0" y="258581"/>
                  </a:moveTo>
                  <a:cubicBezTo>
                    <a:pt x="0" y="115771"/>
                    <a:pt x="115771" y="0"/>
                    <a:pt x="258581" y="0"/>
                  </a:cubicBezTo>
                  <a:lnTo>
                    <a:pt x="1957486" y="0"/>
                  </a:lnTo>
                  <a:cubicBezTo>
                    <a:pt x="2100296" y="0"/>
                    <a:pt x="2216067" y="115771"/>
                    <a:pt x="2216067" y="258581"/>
                  </a:cubicBezTo>
                  <a:lnTo>
                    <a:pt x="2216067" y="1292594"/>
                  </a:lnTo>
                  <a:cubicBezTo>
                    <a:pt x="2216067" y="1435404"/>
                    <a:pt x="2100296" y="1551175"/>
                    <a:pt x="1957486" y="1551175"/>
                  </a:cubicBezTo>
                  <a:lnTo>
                    <a:pt x="258581" y="1551175"/>
                  </a:lnTo>
                  <a:cubicBezTo>
                    <a:pt x="115771" y="1551175"/>
                    <a:pt x="0" y="1435404"/>
                    <a:pt x="0" y="1292594"/>
                  </a:cubicBezTo>
                  <a:lnTo>
                    <a:pt x="0" y="25858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366" tIns="163366" rIns="163366" bIns="163366" numCol="1" spcCol="1270" anchor="ctr" anchorCtr="0">
              <a:noAutofit/>
            </a:bodyPr>
            <a:lstStyle/>
            <a:p>
              <a:pPr marL="0" lvl="0" indent="0" algn="ctr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2300" kern="1200" dirty="0"/>
                <a:t>Gamifikacja</a:t>
              </a: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F227B78-52F3-B547-927C-D66C7D9B309D}"/>
                </a:ext>
              </a:extLst>
            </p:cNvPr>
            <p:cNvSpPr/>
            <p:nvPr/>
          </p:nvSpPr>
          <p:spPr>
            <a:xfrm>
              <a:off x="7316831" y="3429000"/>
              <a:ext cx="4128933" cy="1836567"/>
            </a:xfrm>
            <a:custGeom>
              <a:avLst/>
              <a:gdLst>
                <a:gd name="connsiteX0" fmla="*/ 0 w 1611756"/>
                <a:gd name="connsiteY0" fmla="*/ 0 h 1253728"/>
                <a:gd name="connsiteX1" fmla="*/ 1611756 w 1611756"/>
                <a:gd name="connsiteY1" fmla="*/ 0 h 1253728"/>
                <a:gd name="connsiteX2" fmla="*/ 1611756 w 1611756"/>
                <a:gd name="connsiteY2" fmla="*/ 1253728 h 1253728"/>
                <a:gd name="connsiteX3" fmla="*/ 0 w 1611756"/>
                <a:gd name="connsiteY3" fmla="*/ 1253728 h 1253728"/>
                <a:gd name="connsiteX4" fmla="*/ 0 w 1611756"/>
                <a:gd name="connsiteY4" fmla="*/ 0 h 1253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1756" h="1253728">
                  <a:moveTo>
                    <a:pt x="0" y="0"/>
                  </a:moveTo>
                  <a:lnTo>
                    <a:pt x="1611756" y="0"/>
                  </a:lnTo>
                  <a:lnTo>
                    <a:pt x="1611756" y="1253728"/>
                  </a:lnTo>
                  <a:lnTo>
                    <a:pt x="0" y="125372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228600" lvl="1" indent="-228600" algn="l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AutoNum type="arabicPeriod"/>
              </a:pPr>
              <a:r>
                <a:rPr lang="en-GB" sz="1600" b="0" i="0" u="none" kern="1200" dirty="0" err="1"/>
                <a:t>Koncepcja</a:t>
              </a:r>
              <a:r>
                <a:rPr lang="en-GB" sz="1600" b="0" i="0" u="none" kern="1200" dirty="0"/>
                <a:t> </a:t>
              </a:r>
              <a:r>
                <a:rPr lang="en-GB" sz="1600" b="0" i="0" u="none" kern="1200" dirty="0" err="1"/>
                <a:t>zastosowania</a:t>
              </a:r>
              <a:r>
                <a:rPr lang="en-GB" sz="1600" b="0" i="0" u="none" kern="1200" dirty="0"/>
                <a:t> </a:t>
              </a:r>
              <a:r>
                <a:rPr lang="en-GB" sz="1600" b="0" i="0" u="none" kern="1200" dirty="0" err="1"/>
                <a:t>mechanizmów</a:t>
              </a:r>
              <a:r>
                <a:rPr lang="en-GB" sz="1600" b="0" i="0" u="none" kern="1200" dirty="0"/>
                <a:t> </a:t>
              </a:r>
              <a:r>
                <a:rPr lang="en-GB" sz="1600" b="0" i="0" u="none" kern="1200" dirty="0" err="1"/>
                <a:t>znanych</a:t>
              </a:r>
              <a:r>
                <a:rPr lang="en-GB" sz="1600" b="0" i="0" u="none" kern="1200" dirty="0"/>
                <a:t> z </a:t>
              </a:r>
              <a:r>
                <a:rPr lang="en-GB" sz="1600" b="0" i="0" u="none" kern="1200" dirty="0" err="1"/>
                <a:t>gier</a:t>
              </a:r>
              <a:r>
                <a:rPr lang="en-GB" sz="1600" b="0" i="0" u="none" kern="1200" dirty="0"/>
                <a:t> aby </a:t>
              </a:r>
              <a:r>
                <a:rPr lang="en-GB" sz="1600" b="0" i="0" u="none" kern="1200" dirty="0" err="1"/>
                <a:t>motywować</a:t>
              </a:r>
              <a:r>
                <a:rPr lang="en-GB" sz="1600" b="0" i="0" u="none" kern="1200" dirty="0"/>
                <a:t> </a:t>
              </a:r>
              <a:r>
                <a:rPr lang="en-GB" sz="1600" b="0" i="0" u="none" kern="1200" dirty="0" err="1"/>
                <a:t>ludzi</a:t>
              </a:r>
              <a:r>
                <a:rPr lang="en-GB" sz="1600" b="0" i="0" u="none" kern="1200" dirty="0"/>
                <a:t> w </a:t>
              </a:r>
              <a:r>
                <a:rPr lang="en-GB" sz="1600" b="0" i="0" u="none" kern="1200" dirty="0" err="1"/>
                <a:t>kierunku</a:t>
              </a:r>
              <a:r>
                <a:rPr lang="en-GB" sz="1600" b="0" i="0" u="none" kern="1200" dirty="0"/>
                <a:t> </a:t>
              </a:r>
              <a:r>
                <a:rPr lang="en-GB" sz="1600" b="0" i="0" u="none" kern="1200" dirty="0" err="1"/>
                <a:t>realizowania</a:t>
              </a:r>
              <a:r>
                <a:rPr lang="en-GB" sz="1600" b="0" i="0" u="none" kern="1200" dirty="0"/>
                <a:t> </a:t>
              </a:r>
              <a:r>
                <a:rPr lang="en-GB" sz="1600" b="0" i="0" u="none" kern="1200" dirty="0" err="1"/>
                <a:t>określonych</a:t>
              </a:r>
              <a:r>
                <a:rPr lang="en-GB" sz="1600" b="0" i="0" u="none" kern="1200" dirty="0"/>
                <a:t> </a:t>
              </a:r>
              <a:r>
                <a:rPr lang="en-GB" sz="1600" b="0" i="0" u="none" kern="1200" dirty="0" err="1"/>
                <a:t>celów</a:t>
              </a:r>
              <a:endParaRPr lang="pl-PL" sz="1600" dirty="0"/>
            </a:p>
            <a:p>
              <a:pPr marL="228600" lvl="1" indent="-228600" algn="l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AutoNum type="arabicPeriod"/>
              </a:pPr>
              <a:r>
                <a:rPr lang="en-GB" sz="1600" b="0" i="0" u="none" kern="1200" dirty="0" err="1"/>
                <a:t>Wykorzystywanie</a:t>
              </a:r>
              <a:r>
                <a:rPr lang="en-GB" sz="1600" b="0" i="0" u="none" kern="1200" dirty="0"/>
                <a:t> </a:t>
              </a:r>
              <a:r>
                <a:rPr lang="en-GB" sz="1600" b="0" i="0" u="none" kern="1200" dirty="0" err="1"/>
                <a:t>wiedzy</a:t>
              </a:r>
              <a:r>
                <a:rPr lang="en-GB" sz="1600" b="0" i="0" u="none" kern="1200" dirty="0"/>
                <a:t> </a:t>
              </a:r>
              <a:r>
                <a:rPr lang="en-GB" sz="1600" b="0" i="0" u="none" kern="1200" dirty="0" err="1"/>
                <a:t>psychologicznej</a:t>
              </a:r>
              <a:r>
                <a:rPr lang="en-GB" sz="1600" b="0" i="0" u="none" kern="1200" dirty="0"/>
                <a:t> </a:t>
              </a:r>
              <a:r>
                <a:rPr lang="en-GB" sz="1600" b="0" i="0" u="none" kern="1200" dirty="0" err="1"/>
                <a:t>na</a:t>
              </a:r>
              <a:r>
                <a:rPr lang="en-GB" sz="1600" b="0" i="0" u="none" kern="1200" dirty="0"/>
                <a:t> </a:t>
              </a:r>
              <a:r>
                <a:rPr lang="en-GB" sz="1600" b="0" i="0" u="none" kern="1200" dirty="0" err="1"/>
                <a:t>temat</a:t>
              </a:r>
              <a:r>
                <a:rPr lang="en-GB" sz="1600" b="0" i="0" u="none" kern="1200" dirty="0"/>
                <a:t> </a:t>
              </a:r>
              <a:r>
                <a:rPr lang="en-GB" sz="1600" b="0" i="0" u="none" kern="1200" dirty="0" err="1"/>
                <a:t>motywacji</a:t>
              </a:r>
              <a:r>
                <a:rPr lang="en-GB" sz="1600" b="0" i="0" u="none" kern="1200" dirty="0"/>
                <a:t>.</a:t>
              </a:r>
              <a:endParaRPr lang="en-GB" sz="1600" dirty="0"/>
            </a:p>
            <a:p>
              <a:pPr marL="228600" lvl="1" indent="-228600" algn="l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AutoNum type="arabicPeriod"/>
              </a:pPr>
              <a:r>
                <a:rPr lang="en-GB" sz="1600" b="0" i="0" u="none" kern="1200" dirty="0" err="1"/>
                <a:t>Projektanci</a:t>
              </a:r>
              <a:r>
                <a:rPr lang="en-GB" sz="1600" b="0" i="0" u="none" kern="1200" dirty="0"/>
                <a:t> </a:t>
              </a:r>
              <a:r>
                <a:rPr lang="en-GB" sz="1600" b="0" i="0" u="none" kern="1200" dirty="0" err="1"/>
                <a:t>gier</a:t>
              </a:r>
              <a:r>
                <a:rPr lang="en-GB" sz="1600" b="0" i="0" u="none" kern="1200" dirty="0"/>
                <a:t> </a:t>
              </a:r>
              <a:r>
                <a:rPr lang="en-GB" sz="1600" b="0" i="0" u="none" kern="1200" dirty="0" err="1"/>
                <a:t>komputerowych</a:t>
              </a:r>
              <a:r>
                <a:rPr lang="en-GB" sz="1600" b="0" i="0" u="none" kern="1200" dirty="0"/>
                <a:t> </a:t>
              </a:r>
              <a:r>
                <a:rPr lang="en-GB" sz="1600" b="0" i="0" u="none" kern="1200" dirty="0" err="1"/>
                <a:t>wykorzystywali</a:t>
              </a:r>
              <a:r>
                <a:rPr lang="en-GB" sz="1600" b="0" i="0" u="none" kern="1200" dirty="0"/>
                <a:t> </a:t>
              </a:r>
              <a:r>
                <a:rPr lang="en-GB" sz="1600" b="0" i="0" u="none" kern="1200" dirty="0" err="1"/>
                <a:t>tą</a:t>
              </a:r>
              <a:r>
                <a:rPr lang="en-GB" sz="1600" b="0" i="0" u="none" kern="1200" dirty="0"/>
                <a:t> </a:t>
              </a:r>
              <a:r>
                <a:rPr lang="en-GB" sz="1600" b="0" i="0" u="none" kern="1200" dirty="0" err="1"/>
                <a:t>wiedzę</a:t>
              </a:r>
              <a:r>
                <a:rPr lang="en-GB" sz="1600" b="0" i="0" u="none" kern="1200" dirty="0"/>
                <a:t> </a:t>
              </a:r>
              <a:r>
                <a:rPr lang="en-GB" sz="1600" b="0" i="0" u="none" kern="1200" dirty="0" err="1"/>
                <a:t>wcześniej</a:t>
              </a:r>
              <a:r>
                <a:rPr lang="en-GB" sz="1600" b="0" i="0" u="none" kern="1200" dirty="0"/>
                <a:t> </a:t>
              </a:r>
              <a:r>
                <a:rPr lang="en-GB" sz="1600" b="0" i="0" u="none" kern="1200" dirty="0" err="1"/>
                <a:t>niż</a:t>
              </a:r>
              <a:r>
                <a:rPr lang="en-GB" sz="1600" b="0" i="0" u="none" kern="1200" dirty="0"/>
                <a:t> </a:t>
              </a:r>
              <a:r>
                <a:rPr lang="en-GB" sz="1600" b="0" i="0" u="none" kern="1200" dirty="0" err="1"/>
                <a:t>inni</a:t>
              </a:r>
              <a:endParaRPr lang="en-GB" sz="1600" b="0" i="0" u="none" kern="1200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D6FD4374-9F1D-344D-9516-063D3B7AF28B}"/>
                </a:ext>
              </a:extLst>
            </p:cNvPr>
            <p:cNvSpPr/>
            <p:nvPr/>
          </p:nvSpPr>
          <p:spPr>
            <a:xfrm>
              <a:off x="6938120" y="5267134"/>
              <a:ext cx="2216067" cy="1551175"/>
            </a:xfrm>
            <a:custGeom>
              <a:avLst/>
              <a:gdLst>
                <a:gd name="connsiteX0" fmla="*/ 0 w 2216067"/>
                <a:gd name="connsiteY0" fmla="*/ 258581 h 1551175"/>
                <a:gd name="connsiteX1" fmla="*/ 258581 w 2216067"/>
                <a:gd name="connsiteY1" fmla="*/ 0 h 1551175"/>
                <a:gd name="connsiteX2" fmla="*/ 1957486 w 2216067"/>
                <a:gd name="connsiteY2" fmla="*/ 0 h 1551175"/>
                <a:gd name="connsiteX3" fmla="*/ 2216067 w 2216067"/>
                <a:gd name="connsiteY3" fmla="*/ 258581 h 1551175"/>
                <a:gd name="connsiteX4" fmla="*/ 2216067 w 2216067"/>
                <a:gd name="connsiteY4" fmla="*/ 1292594 h 1551175"/>
                <a:gd name="connsiteX5" fmla="*/ 1957486 w 2216067"/>
                <a:gd name="connsiteY5" fmla="*/ 1551175 h 1551175"/>
                <a:gd name="connsiteX6" fmla="*/ 258581 w 2216067"/>
                <a:gd name="connsiteY6" fmla="*/ 1551175 h 1551175"/>
                <a:gd name="connsiteX7" fmla="*/ 0 w 2216067"/>
                <a:gd name="connsiteY7" fmla="*/ 1292594 h 1551175"/>
                <a:gd name="connsiteX8" fmla="*/ 0 w 2216067"/>
                <a:gd name="connsiteY8" fmla="*/ 258581 h 155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6067" h="1551175">
                  <a:moveTo>
                    <a:pt x="0" y="258581"/>
                  </a:moveTo>
                  <a:cubicBezTo>
                    <a:pt x="0" y="115771"/>
                    <a:pt x="115771" y="0"/>
                    <a:pt x="258581" y="0"/>
                  </a:cubicBezTo>
                  <a:lnTo>
                    <a:pt x="1957486" y="0"/>
                  </a:lnTo>
                  <a:cubicBezTo>
                    <a:pt x="2100296" y="0"/>
                    <a:pt x="2216067" y="115771"/>
                    <a:pt x="2216067" y="258581"/>
                  </a:cubicBezTo>
                  <a:lnTo>
                    <a:pt x="2216067" y="1292594"/>
                  </a:lnTo>
                  <a:cubicBezTo>
                    <a:pt x="2216067" y="1435404"/>
                    <a:pt x="2100296" y="1551175"/>
                    <a:pt x="1957486" y="1551175"/>
                  </a:cubicBezTo>
                  <a:lnTo>
                    <a:pt x="258581" y="1551175"/>
                  </a:lnTo>
                  <a:cubicBezTo>
                    <a:pt x="115771" y="1551175"/>
                    <a:pt x="0" y="1435404"/>
                    <a:pt x="0" y="1292594"/>
                  </a:cubicBezTo>
                  <a:lnTo>
                    <a:pt x="0" y="25858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366" tIns="163366" rIns="163366" bIns="163366" numCol="1" spcCol="1270" anchor="ctr" anchorCtr="0">
              <a:noAutofit/>
            </a:bodyPr>
            <a:lstStyle/>
            <a:p>
              <a:pPr marL="0" lvl="0" indent="0" algn="ctr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2300" kern="1200" dirty="0"/>
                <a:t>Human </a:t>
              </a:r>
              <a:r>
                <a:rPr lang="pl-PL" sz="2300" kern="1200" dirty="0" err="1"/>
                <a:t>focused</a:t>
              </a:r>
              <a:r>
                <a:rPr lang="pl-PL" sz="2300" kern="1200" dirty="0"/>
                <a:t> design + UX</a:t>
              </a: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0F8782B0-4D71-A640-84ED-6F37CD6FF47D}"/>
                </a:ext>
              </a:extLst>
            </p:cNvPr>
            <p:cNvSpPr/>
            <p:nvPr/>
          </p:nvSpPr>
          <p:spPr>
            <a:xfrm>
              <a:off x="9154187" y="5415074"/>
              <a:ext cx="1611756" cy="1253728"/>
            </a:xfrm>
            <a:custGeom>
              <a:avLst/>
              <a:gdLst>
                <a:gd name="connsiteX0" fmla="*/ 0 w 1611756"/>
                <a:gd name="connsiteY0" fmla="*/ 0 h 1253728"/>
                <a:gd name="connsiteX1" fmla="*/ 1611756 w 1611756"/>
                <a:gd name="connsiteY1" fmla="*/ 0 h 1253728"/>
                <a:gd name="connsiteX2" fmla="*/ 1611756 w 1611756"/>
                <a:gd name="connsiteY2" fmla="*/ 1253728 h 1253728"/>
                <a:gd name="connsiteX3" fmla="*/ 0 w 1611756"/>
                <a:gd name="connsiteY3" fmla="*/ 1253728 h 1253728"/>
                <a:gd name="connsiteX4" fmla="*/ 0 w 1611756"/>
                <a:gd name="connsiteY4" fmla="*/ 0 h 1253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1756" h="1253728">
                  <a:moveTo>
                    <a:pt x="0" y="0"/>
                  </a:moveTo>
                  <a:lnTo>
                    <a:pt x="1611756" y="0"/>
                  </a:lnTo>
                  <a:lnTo>
                    <a:pt x="1611756" y="1253728"/>
                  </a:lnTo>
                  <a:lnTo>
                    <a:pt x="0" y="125372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pl-PL" sz="2800" kern="1200"/>
            </a:p>
          </p:txBody>
        </p:sp>
      </p:grpSp>
      <p:sp>
        <p:nvSpPr>
          <p:cNvPr id="2" name="Pentagon 1">
            <a:extLst>
              <a:ext uri="{FF2B5EF4-FFF2-40B4-BE49-F238E27FC236}">
                <a16:creationId xmlns:a16="http://schemas.microsoft.com/office/drawing/2014/main" id="{140415A6-97D9-B445-9BF5-F08FA115FF68}"/>
              </a:ext>
            </a:extLst>
          </p:cNvPr>
          <p:cNvSpPr/>
          <p:nvPr/>
        </p:nvSpPr>
        <p:spPr>
          <a:xfrm flipH="1">
            <a:off x="8019393" y="273269"/>
            <a:ext cx="3426372" cy="105103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L" dirty="0"/>
              <a:t>Storytelling</a:t>
            </a:r>
          </a:p>
        </p:txBody>
      </p:sp>
    </p:spTree>
    <p:extLst>
      <p:ext uri="{BB962C8B-B14F-4D97-AF65-F5344CB8AC3E}">
        <p14:creationId xmlns:p14="http://schemas.microsoft.com/office/powerpoint/2010/main" val="3460095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FEE76-B398-C649-948D-1767E0188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[M. wewnętrzna] CD5 — </a:t>
            </a:r>
            <a:r>
              <a:rPr lang="pl-PL" dirty="0" err="1"/>
              <a:t>Social</a:t>
            </a:r>
            <a:r>
              <a:rPr lang="pl-PL" dirty="0"/>
              <a:t> influence and </a:t>
            </a:r>
            <a:r>
              <a:rPr lang="pl-PL" dirty="0" err="1"/>
              <a:t>relatedness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0431C-47F7-DC47-9069-860D0A79A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898236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0BD68-B73D-3C40-AEEE-5D7AA7BC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Design </a:t>
            </a:r>
            <a:r>
              <a:rPr lang="pl-PL" dirty="0" err="1"/>
              <a:t>Thinking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6B0A6-1BF2-A74C-A77B-EFB208A3FA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33287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26AB2-B620-3F4F-83E9-5AB872171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0080"/>
            <a:ext cx="10515600" cy="1325563"/>
          </a:xfrm>
        </p:spPr>
        <p:txBody>
          <a:bodyPr/>
          <a:lstStyle/>
          <a:p>
            <a:r>
              <a:rPr lang="pl-PL" dirty="0"/>
              <a:t>Innowacja w XXI wieku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C4A8A-55FD-E048-8E9A-2F4199437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015991"/>
            <a:ext cx="10515599" cy="1603375"/>
          </a:xfrm>
        </p:spPr>
        <p:txBody>
          <a:bodyPr>
            <a:normAutofit/>
          </a:bodyPr>
          <a:lstStyle/>
          <a:p>
            <a:r>
              <a:rPr lang="en-GB" dirty="0"/>
              <a:t>About </a:t>
            </a:r>
            <a:r>
              <a:rPr lang="en-GB" b="1" dirty="0"/>
              <a:t>90%</a:t>
            </a:r>
            <a:r>
              <a:rPr lang="en-GB" dirty="0"/>
              <a:t> of </a:t>
            </a:r>
            <a:r>
              <a:rPr lang="en-GB" dirty="0" err="1"/>
              <a:t>startups</a:t>
            </a:r>
            <a:r>
              <a:rPr lang="en-GB" dirty="0"/>
              <a:t> fail. [1]</a:t>
            </a:r>
          </a:p>
          <a:p>
            <a:r>
              <a:rPr lang="en-GB" dirty="0"/>
              <a:t>About </a:t>
            </a:r>
            <a:r>
              <a:rPr lang="en-GB" b="1" dirty="0"/>
              <a:t>1%</a:t>
            </a:r>
            <a:r>
              <a:rPr lang="en-GB" dirty="0"/>
              <a:t> of </a:t>
            </a:r>
            <a:r>
              <a:rPr lang="en-GB" dirty="0" err="1"/>
              <a:t>startups</a:t>
            </a:r>
            <a:r>
              <a:rPr lang="en-GB" dirty="0"/>
              <a:t> evolve into a unicorn </a:t>
            </a:r>
            <a:r>
              <a:rPr lang="en-GB" dirty="0" err="1"/>
              <a:t>startup</a:t>
            </a:r>
            <a:r>
              <a:rPr lang="en-GB" dirty="0"/>
              <a:t>, like Uber, Airbnb, Slack, Stripe, and Docker. [2]</a:t>
            </a:r>
            <a:endParaRPr lang="pl-PL" dirty="0"/>
          </a:p>
          <a:p>
            <a:endParaRPr lang="pl-PL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DFFC881-9D14-6546-A4A0-CAA37B772F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4793900"/>
              </p:ext>
            </p:extLst>
          </p:nvPr>
        </p:nvGraphicFramePr>
        <p:xfrm>
          <a:off x="1686697" y="2341554"/>
          <a:ext cx="8818606" cy="5035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78998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26AB2-B620-3F4F-83E9-5AB872171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Innowacja w XXI wieku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C4A8A-55FD-E048-8E9A-2F4199437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pl-PL" dirty="0"/>
              <a:t>Most </a:t>
            </a:r>
            <a:r>
              <a:rPr lang="pl-PL" dirty="0" err="1"/>
              <a:t>innovations</a:t>
            </a:r>
            <a:r>
              <a:rPr lang="pl-PL" dirty="0"/>
              <a:t> (42%) </a:t>
            </a:r>
            <a:r>
              <a:rPr lang="pl-PL" dirty="0" err="1"/>
              <a:t>fail</a:t>
            </a:r>
            <a:r>
              <a:rPr lang="pl-PL" dirty="0"/>
              <a:t> </a:t>
            </a:r>
            <a:r>
              <a:rPr lang="pl-PL" dirty="0" err="1"/>
              <a:t>due</a:t>
            </a:r>
            <a:r>
              <a:rPr lang="pl-PL" dirty="0"/>
              <a:t> to a </a:t>
            </a:r>
            <a:r>
              <a:rPr lang="pl-PL" dirty="0" err="1"/>
              <a:t>long</a:t>
            </a:r>
            <a:r>
              <a:rPr lang="pl-PL" dirty="0"/>
              <a:t> development </a:t>
            </a:r>
            <a:r>
              <a:rPr lang="pl-PL" dirty="0" err="1"/>
              <a:t>time</a:t>
            </a:r>
            <a:r>
              <a:rPr lang="pl-PL" dirty="0"/>
              <a:t>. </a:t>
            </a:r>
            <a:r>
              <a:rPr lang="pl-PL" dirty="0" err="1"/>
              <a:t>Selecting</a:t>
            </a:r>
            <a:r>
              <a:rPr lang="pl-PL" dirty="0"/>
              <a:t> the </a:t>
            </a:r>
            <a:r>
              <a:rPr lang="pl-PL" dirty="0" err="1"/>
              <a:t>wrong</a:t>
            </a:r>
            <a:r>
              <a:rPr lang="pl-PL" dirty="0"/>
              <a:t> idea to </a:t>
            </a:r>
            <a:r>
              <a:rPr lang="pl-PL" dirty="0" err="1"/>
              <a:t>innovate</a:t>
            </a:r>
            <a:r>
              <a:rPr lang="pl-PL" dirty="0"/>
              <a:t> </a:t>
            </a:r>
            <a:r>
              <a:rPr lang="pl-PL" dirty="0" err="1"/>
              <a:t>represents</a:t>
            </a:r>
            <a:r>
              <a:rPr lang="pl-PL" dirty="0"/>
              <a:t> 32% of </a:t>
            </a:r>
            <a:r>
              <a:rPr lang="pl-PL" dirty="0" err="1"/>
              <a:t>innovation</a:t>
            </a:r>
            <a:r>
              <a:rPr lang="pl-PL" dirty="0"/>
              <a:t> </a:t>
            </a:r>
            <a:r>
              <a:rPr lang="pl-PL" dirty="0" err="1"/>
              <a:t>failures</a:t>
            </a:r>
            <a:r>
              <a:rPr lang="pl-PL" dirty="0"/>
              <a:t>[1]</a:t>
            </a:r>
          </a:p>
          <a:p>
            <a:r>
              <a:rPr lang="en-GB" dirty="0"/>
              <a:t>Founders of a previously successful business have a </a:t>
            </a:r>
            <a:r>
              <a:rPr lang="en-GB" b="1" dirty="0"/>
              <a:t>30% chance</a:t>
            </a:r>
            <a:r>
              <a:rPr lang="en-GB" dirty="0"/>
              <a:t> of success with their next venture.</a:t>
            </a:r>
            <a:r>
              <a:rPr lang="pl-PL" dirty="0"/>
              <a:t>[2]</a:t>
            </a:r>
          </a:p>
          <a:p>
            <a:r>
              <a:rPr lang="en-GB" dirty="0"/>
              <a:t>Founders who have failed previously have a </a:t>
            </a:r>
            <a:r>
              <a:rPr lang="en-GB" b="1" dirty="0"/>
              <a:t>20% chance</a:t>
            </a:r>
            <a:r>
              <a:rPr lang="en-GB" dirty="0"/>
              <a:t> [3]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532172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56C616-5DD3-2948-9C23-25D31FF81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778" y="271849"/>
            <a:ext cx="7150443" cy="17876108"/>
          </a:xfrm>
          <a:prstGeom prst="rect">
            <a:avLst/>
          </a:prstGeom>
        </p:spPr>
      </p:pic>
      <p:sp>
        <p:nvSpPr>
          <p:cNvPr id="4" name="Down Arrow 3">
            <a:extLst>
              <a:ext uri="{FF2B5EF4-FFF2-40B4-BE49-F238E27FC236}">
                <a16:creationId xmlns:a16="http://schemas.microsoft.com/office/drawing/2014/main" id="{3FA28974-6B18-9C49-B092-9ED2FA363093}"/>
              </a:ext>
            </a:extLst>
          </p:cNvPr>
          <p:cNvSpPr/>
          <p:nvPr/>
        </p:nvSpPr>
        <p:spPr>
          <a:xfrm rot="5400000">
            <a:off x="9743302" y="444843"/>
            <a:ext cx="1585784" cy="17299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14986E76-8708-0141-91F3-18A8994C8EC3}"/>
              </a:ext>
            </a:extLst>
          </p:cNvPr>
          <p:cNvSpPr/>
          <p:nvPr/>
        </p:nvSpPr>
        <p:spPr>
          <a:xfrm rot="5400000">
            <a:off x="7869194" y="4736756"/>
            <a:ext cx="1585784" cy="17299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6554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26187-2815-0547-8A5E-24DC958A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2400" dirty="0"/>
              <a:t>Szybciej = dokładniej = lepiej [1]. / </a:t>
            </a:r>
            <a:r>
              <a:rPr lang="pl-PL" sz="2400" dirty="0" err="1"/>
              <a:t>Accelerate</a:t>
            </a:r>
            <a:r>
              <a:rPr lang="pl-PL" sz="2400" dirty="0"/>
              <a:t> — projekt badań naukowych nad wdrażaniem oprogramowania w korporacjach. Projekty rozwijane szybciej miały mniej błędów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13956C-25F0-154C-8914-4D3E043C03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557" y="2045494"/>
            <a:ext cx="8296885" cy="4812506"/>
          </a:xfrm>
        </p:spPr>
      </p:pic>
    </p:spTree>
    <p:extLst>
      <p:ext uri="{BB962C8B-B14F-4D97-AF65-F5344CB8AC3E}">
        <p14:creationId xmlns:p14="http://schemas.microsoft.com/office/powerpoint/2010/main" val="10088050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9D2ED-E99D-C34F-AF0C-06DC1AE54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Design </a:t>
            </a:r>
            <a:r>
              <a:rPr lang="pl-PL" dirty="0" err="1"/>
              <a:t>Thinking</a:t>
            </a:r>
            <a:r>
              <a:rPr lang="pl-PL" dirty="0"/>
              <a:t> — rutynowa innowacja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85F44-9CD7-5F4F-89D3-C0DC9484A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Innowacja + szybkość</a:t>
            </a:r>
          </a:p>
          <a:p>
            <a:r>
              <a:rPr lang="pl-PL" dirty="0"/>
              <a:t>Wczesne odrzucanie złych pomysłów</a:t>
            </a:r>
          </a:p>
          <a:p>
            <a:r>
              <a:rPr lang="pl-PL" dirty="0"/>
              <a:t>„Problem </a:t>
            </a:r>
            <a:r>
              <a:rPr lang="pl-PL" dirty="0" err="1"/>
              <a:t>first</a:t>
            </a:r>
            <a:r>
              <a:rPr lang="pl-PL" dirty="0"/>
              <a:t>” </a:t>
            </a:r>
            <a:r>
              <a:rPr lang="pl-PL" dirty="0" err="1"/>
              <a:t>approach</a:t>
            </a:r>
            <a:endParaRPr lang="pl-PL" dirty="0"/>
          </a:p>
          <a:p>
            <a:r>
              <a:rPr lang="pl-PL" dirty="0"/>
              <a:t>Generowanie bardzo dużej ilości rozwiązań </a:t>
            </a:r>
          </a:p>
          <a:p>
            <a:r>
              <a:rPr lang="pl-PL" dirty="0"/>
              <a:t>Najistotniejsza jest empatia</a:t>
            </a:r>
          </a:p>
          <a:p>
            <a:r>
              <a:rPr lang="pl-PL" dirty="0"/>
              <a:t>Sprint — przeprowadzenie pełnego procesu odrzucania pomysłu w 5 dni</a:t>
            </a:r>
          </a:p>
        </p:txBody>
      </p:sp>
    </p:spTree>
    <p:extLst>
      <p:ext uri="{BB962C8B-B14F-4D97-AF65-F5344CB8AC3E}">
        <p14:creationId xmlns:p14="http://schemas.microsoft.com/office/powerpoint/2010/main" val="41670992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004C763-798A-BA4D-B25F-C965DCA8B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48" y="0"/>
            <a:ext cx="116269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1760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EFF7F2-CE8A-E248-8525-1F29F7BA1C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129221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7562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BB3F6-6CA5-0D4B-8202-363092988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Empatyzacja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436BF-32E6-AE4D-A2CC-FF6F0CAAA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21137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328DC-5E76-F947-8721-57CAD239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Human Focused Design + 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207BD-2082-C24E-8AF0-1267382C8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err="1"/>
              <a:t>Równolegle</a:t>
            </a:r>
            <a:r>
              <a:rPr lang="en-GB" dirty="0"/>
              <a:t> z </a:t>
            </a:r>
            <a:r>
              <a:rPr lang="en-GB" dirty="0" err="1"/>
              <a:t>konstruowaniem</a:t>
            </a:r>
            <a:r>
              <a:rPr lang="en-GB" dirty="0"/>
              <a:t> </a:t>
            </a:r>
            <a:r>
              <a:rPr lang="en-GB" dirty="0" err="1"/>
              <a:t>kolejnych</a:t>
            </a:r>
            <a:r>
              <a:rPr lang="en-GB" dirty="0"/>
              <a:t> </a:t>
            </a:r>
            <a:r>
              <a:rPr lang="en-GB" dirty="0" err="1"/>
              <a:t>teorii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frameworków</a:t>
            </a:r>
            <a:r>
              <a:rPr lang="en-GB" dirty="0"/>
              <a:t> </a:t>
            </a:r>
            <a:r>
              <a:rPr lang="en-GB" dirty="0" err="1"/>
              <a:t>gamifikacyjnych</a:t>
            </a:r>
            <a:r>
              <a:rPr lang="en-GB" dirty="0"/>
              <a:t>, </a:t>
            </a:r>
            <a:r>
              <a:rPr lang="en-GB" dirty="0" err="1"/>
              <a:t>wykorzstujących</a:t>
            </a:r>
            <a:r>
              <a:rPr lang="en-GB" dirty="0"/>
              <a:t> </a:t>
            </a:r>
            <a:r>
              <a:rPr lang="en-GB" dirty="0" err="1"/>
              <a:t>coraz</a:t>
            </a:r>
            <a:r>
              <a:rPr lang="en-GB" dirty="0"/>
              <a:t> </a:t>
            </a:r>
            <a:r>
              <a:rPr lang="en-GB" dirty="0" err="1"/>
              <a:t>większy</a:t>
            </a:r>
            <a:r>
              <a:rPr lang="en-GB" dirty="0"/>
              <a:t> </a:t>
            </a:r>
            <a:r>
              <a:rPr lang="en-GB" dirty="0" err="1"/>
              <a:t>obszar</a:t>
            </a:r>
            <a:r>
              <a:rPr lang="en-GB" dirty="0"/>
              <a:t> </a:t>
            </a:r>
            <a:r>
              <a:rPr lang="en-GB" dirty="0" err="1"/>
              <a:t>badań</a:t>
            </a:r>
            <a:r>
              <a:rPr lang="en-GB" dirty="0"/>
              <a:t> </a:t>
            </a:r>
            <a:r>
              <a:rPr lang="en-GB" dirty="0" err="1"/>
              <a:t>nad</a:t>
            </a:r>
            <a:r>
              <a:rPr lang="en-GB" dirty="0"/>
              <a:t> </a:t>
            </a:r>
            <a:r>
              <a:rPr lang="en-GB" dirty="0" err="1"/>
              <a:t>ludzką</a:t>
            </a:r>
            <a:r>
              <a:rPr lang="en-GB" dirty="0"/>
              <a:t> </a:t>
            </a:r>
            <a:r>
              <a:rPr lang="en-GB" dirty="0" err="1"/>
              <a:t>psychologią</a:t>
            </a:r>
            <a:r>
              <a:rPr lang="en-GB" dirty="0"/>
              <a:t> </a:t>
            </a:r>
            <a:r>
              <a:rPr lang="en-GB" dirty="0" err="1"/>
              <a:t>rozwijał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UX — </a:t>
            </a:r>
            <a:r>
              <a:rPr lang="en-GB" dirty="0" err="1"/>
              <a:t>dziedzyna</a:t>
            </a:r>
            <a:r>
              <a:rPr lang="en-GB" dirty="0"/>
              <a:t> </a:t>
            </a:r>
            <a:r>
              <a:rPr lang="en-GB" dirty="0" err="1"/>
              <a:t>designu</a:t>
            </a:r>
            <a:r>
              <a:rPr lang="en-GB" dirty="0"/>
              <a:t> (</a:t>
            </a:r>
            <a:r>
              <a:rPr lang="en-GB" dirty="0" err="1"/>
              <a:t>wzornictwa</a:t>
            </a:r>
            <a:r>
              <a:rPr lang="en-GB" dirty="0"/>
              <a:t> </a:t>
            </a:r>
            <a:r>
              <a:rPr lang="en-GB" dirty="0" err="1"/>
              <a:t>przemysłowego</a:t>
            </a:r>
            <a:r>
              <a:rPr lang="en-GB" dirty="0"/>
              <a:t>), </a:t>
            </a:r>
            <a:r>
              <a:rPr lang="en-GB" dirty="0" err="1"/>
              <a:t>która</a:t>
            </a:r>
            <a:r>
              <a:rPr lang="en-GB" dirty="0"/>
              <a:t> </a:t>
            </a:r>
            <a:r>
              <a:rPr lang="en-GB" dirty="0" err="1"/>
              <a:t>skupia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projektowaniu</a:t>
            </a:r>
            <a:r>
              <a:rPr lang="en-GB" dirty="0"/>
              <a:t> </a:t>
            </a:r>
            <a:r>
              <a:rPr lang="en-GB" dirty="0" err="1"/>
              <a:t>doświadczenia</a:t>
            </a:r>
            <a:r>
              <a:rPr lang="en-GB" dirty="0"/>
              <a:t> </a:t>
            </a:r>
            <a:r>
              <a:rPr lang="en-GB" dirty="0" err="1"/>
              <a:t>użytkownika</a:t>
            </a:r>
            <a:r>
              <a:rPr lang="en-GB" dirty="0"/>
              <a:t>. </a:t>
            </a:r>
          </a:p>
          <a:p>
            <a:r>
              <a:rPr lang="en-GB" dirty="0" err="1"/>
              <a:t>Projektanci</a:t>
            </a:r>
            <a:r>
              <a:rPr lang="en-GB" dirty="0"/>
              <a:t> UX </a:t>
            </a:r>
            <a:r>
              <a:rPr lang="en-GB" dirty="0" err="1"/>
              <a:t>skupiają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użytkowniku</a:t>
            </a:r>
            <a:r>
              <a:rPr lang="en-GB" dirty="0"/>
              <a:t>. </a:t>
            </a:r>
            <a:r>
              <a:rPr lang="en-GB" dirty="0" err="1"/>
              <a:t>Starają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go </a:t>
            </a:r>
            <a:r>
              <a:rPr lang="en-GB" dirty="0" err="1"/>
              <a:t>zrozumieć</a:t>
            </a:r>
            <a:r>
              <a:rPr lang="en-GB" dirty="0"/>
              <a:t>, </a:t>
            </a:r>
            <a:r>
              <a:rPr lang="en-GB" dirty="0" err="1"/>
              <a:t>wczuć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w </a:t>
            </a:r>
            <a:r>
              <a:rPr lang="en-GB" dirty="0" err="1"/>
              <a:t>niego</a:t>
            </a:r>
            <a:r>
              <a:rPr lang="en-GB" dirty="0"/>
              <a:t> (w </a:t>
            </a:r>
            <a:r>
              <a:rPr lang="en-GB" dirty="0" err="1"/>
              <a:t>pokrewym</a:t>
            </a:r>
            <a:r>
              <a:rPr lang="en-GB" dirty="0"/>
              <a:t> design thinking jest to </a:t>
            </a:r>
            <a:r>
              <a:rPr lang="en-GB" dirty="0" err="1"/>
              <a:t>nazywane</a:t>
            </a:r>
            <a:r>
              <a:rPr lang="en-GB" dirty="0"/>
              <a:t> </a:t>
            </a:r>
            <a:r>
              <a:rPr lang="en-GB" dirty="0" err="1"/>
              <a:t>Empatyzacją</a:t>
            </a:r>
            <a:r>
              <a:rPr lang="en-GB" dirty="0"/>
              <a:t>). </a:t>
            </a:r>
            <a:r>
              <a:rPr lang="en-GB" dirty="0" err="1"/>
              <a:t>Użytkownik</a:t>
            </a:r>
            <a:r>
              <a:rPr lang="en-GB" dirty="0"/>
              <a:t> jest </a:t>
            </a:r>
            <a:r>
              <a:rPr lang="en-GB" dirty="0" err="1"/>
              <a:t>stawiany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piedestale</a:t>
            </a:r>
            <a:r>
              <a:rPr lang="en-GB" dirty="0"/>
              <a:t> a </a:t>
            </a:r>
            <a:r>
              <a:rPr lang="en-GB" dirty="0" err="1"/>
              <a:t>projektowany</a:t>
            </a:r>
            <a:r>
              <a:rPr lang="en-GB" dirty="0"/>
              <a:t> </a:t>
            </a:r>
            <a:r>
              <a:rPr lang="en-GB" dirty="0" err="1"/>
              <a:t>produkt</a:t>
            </a:r>
            <a:r>
              <a:rPr lang="en-GB" dirty="0"/>
              <a:t> ma </a:t>
            </a:r>
            <a:r>
              <a:rPr lang="en-GB" dirty="0" err="1"/>
              <a:t>jak</a:t>
            </a:r>
            <a:r>
              <a:rPr lang="en-GB" dirty="0"/>
              <a:t> </a:t>
            </a:r>
            <a:r>
              <a:rPr lang="en-GB" dirty="0" err="1"/>
              <a:t>najlepiej</a:t>
            </a:r>
            <a:r>
              <a:rPr lang="en-GB" dirty="0"/>
              <a:t> mu </a:t>
            </a:r>
            <a:r>
              <a:rPr lang="en-GB" dirty="0" err="1"/>
              <a:t>służyć</a:t>
            </a:r>
            <a:r>
              <a:rPr lang="en-GB" dirty="0"/>
              <a:t>. </a:t>
            </a:r>
            <a:r>
              <a:rPr lang="en-GB" dirty="0" err="1"/>
              <a:t>Kwestie</a:t>
            </a:r>
            <a:r>
              <a:rPr lang="en-GB" dirty="0"/>
              <a:t> </a:t>
            </a:r>
            <a:r>
              <a:rPr lang="en-GB" dirty="0" err="1"/>
              <a:t>estetyczne</a:t>
            </a:r>
            <a:r>
              <a:rPr lang="en-GB" dirty="0"/>
              <a:t> </a:t>
            </a:r>
            <a:r>
              <a:rPr lang="en-GB" dirty="0" err="1"/>
              <a:t>są</a:t>
            </a:r>
            <a:r>
              <a:rPr lang="en-GB" dirty="0"/>
              <a:t> </a:t>
            </a:r>
            <a:r>
              <a:rPr lang="en-GB" dirty="0" err="1"/>
              <a:t>podporządkowane</a:t>
            </a:r>
            <a:r>
              <a:rPr lang="en-GB" dirty="0"/>
              <a:t> </a:t>
            </a:r>
            <a:r>
              <a:rPr lang="en-GB" dirty="0" err="1"/>
              <a:t>projektowi</a:t>
            </a:r>
            <a:r>
              <a:rPr lang="en-GB" dirty="0"/>
              <a:t> </a:t>
            </a:r>
            <a:r>
              <a:rPr lang="en-GB" dirty="0" err="1"/>
              <a:t>doświadczenia</a:t>
            </a:r>
            <a:r>
              <a:rPr lang="en-GB" dirty="0"/>
              <a:t>.</a:t>
            </a:r>
          </a:p>
          <a:p>
            <a:r>
              <a:rPr lang="en-GB" dirty="0"/>
              <a:t>W </a:t>
            </a:r>
            <a:r>
              <a:rPr lang="en-GB" dirty="0" err="1"/>
              <a:t>miarę</a:t>
            </a:r>
            <a:r>
              <a:rPr lang="en-GB" dirty="0"/>
              <a:t> </a:t>
            </a:r>
            <a:r>
              <a:rPr lang="en-GB" dirty="0" err="1"/>
              <a:t>rozwoju</a:t>
            </a:r>
            <a:r>
              <a:rPr lang="en-GB" dirty="0"/>
              <a:t> </a:t>
            </a:r>
            <a:r>
              <a:rPr lang="en-GB" dirty="0" err="1"/>
              <a:t>gamifikacji</a:t>
            </a:r>
            <a:r>
              <a:rPr lang="en-GB" dirty="0"/>
              <a:t> </a:t>
            </a:r>
            <a:r>
              <a:rPr lang="en-GB" dirty="0" err="1"/>
              <a:t>zrozumiano</a:t>
            </a:r>
            <a:r>
              <a:rPr lang="en-GB" dirty="0"/>
              <a:t>, </a:t>
            </a:r>
            <a:r>
              <a:rPr lang="en-GB" dirty="0" err="1"/>
              <a:t>że</a:t>
            </a:r>
            <a:r>
              <a:rPr lang="en-GB" dirty="0"/>
              <a:t> ta </a:t>
            </a:r>
            <a:r>
              <a:rPr lang="en-GB" dirty="0" err="1"/>
              <a:t>dziedzina</a:t>
            </a:r>
            <a:r>
              <a:rPr lang="en-GB" dirty="0"/>
              <a:t> </a:t>
            </a:r>
            <a:r>
              <a:rPr lang="en-GB" dirty="0" err="1"/>
              <a:t>nauki</a:t>
            </a:r>
            <a:r>
              <a:rPr lang="en-GB" dirty="0"/>
              <a:t> ma o </a:t>
            </a:r>
            <a:r>
              <a:rPr lang="en-GB" dirty="0" err="1"/>
              <a:t>wiele</a:t>
            </a:r>
            <a:r>
              <a:rPr lang="en-GB" dirty="0"/>
              <a:t> </a:t>
            </a:r>
            <a:r>
              <a:rPr lang="en-GB" dirty="0" err="1"/>
              <a:t>więcej</a:t>
            </a:r>
            <a:r>
              <a:rPr lang="en-GB" dirty="0"/>
              <a:t> </a:t>
            </a:r>
            <a:r>
              <a:rPr lang="en-GB" dirty="0" err="1"/>
              <a:t>wspólnego</a:t>
            </a:r>
            <a:r>
              <a:rPr lang="en-GB" dirty="0"/>
              <a:t> z </a:t>
            </a:r>
            <a:r>
              <a:rPr lang="en-GB" dirty="0" err="1"/>
              <a:t>psychologią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designem</a:t>
            </a:r>
            <a:r>
              <a:rPr lang="en-GB" dirty="0"/>
              <a:t> </a:t>
            </a:r>
            <a:r>
              <a:rPr lang="en-GB" dirty="0" err="1"/>
              <a:t>niż</a:t>
            </a:r>
            <a:r>
              <a:rPr lang="en-GB" dirty="0"/>
              <a:t> z </a:t>
            </a:r>
            <a:r>
              <a:rPr lang="en-GB" dirty="0" err="1"/>
              <a:t>samymi</a:t>
            </a:r>
            <a:r>
              <a:rPr lang="en-GB" dirty="0"/>
              <a:t> </a:t>
            </a:r>
            <a:r>
              <a:rPr lang="en-GB" dirty="0" err="1"/>
              <a:t>grami</a:t>
            </a:r>
            <a:r>
              <a:rPr lang="en-GB" dirty="0"/>
              <a:t>. </a:t>
            </a:r>
            <a:r>
              <a:rPr lang="en-GB" dirty="0" err="1"/>
              <a:t>Zaproponowano</a:t>
            </a:r>
            <a:r>
              <a:rPr lang="en-GB" dirty="0"/>
              <a:t> </a:t>
            </a:r>
            <a:r>
              <a:rPr lang="en-GB" dirty="0" err="1"/>
              <a:t>więc</a:t>
            </a:r>
            <a:r>
              <a:rPr lang="en-GB" dirty="0"/>
              <a:t> </a:t>
            </a:r>
            <a:r>
              <a:rPr lang="en-GB" dirty="0" err="1"/>
              <a:t>nazwę</a:t>
            </a:r>
            <a:r>
              <a:rPr lang="en-GB" dirty="0"/>
              <a:t> Human-focused-design (You-Kai Chou). </a:t>
            </a:r>
            <a:r>
              <a:rPr lang="en-GB" dirty="0" err="1"/>
              <a:t>Widzimy</a:t>
            </a:r>
            <a:r>
              <a:rPr lang="en-GB" dirty="0"/>
              <a:t> </a:t>
            </a:r>
            <a:r>
              <a:rPr lang="en-GB" dirty="0" err="1"/>
              <a:t>zbieżność</a:t>
            </a:r>
            <a:r>
              <a:rPr lang="en-GB" dirty="0"/>
              <a:t> z UX. </a:t>
            </a:r>
            <a:r>
              <a:rPr lang="en-GB" dirty="0" err="1"/>
              <a:t>Termin</a:t>
            </a:r>
            <a:r>
              <a:rPr lang="en-GB" dirty="0"/>
              <a:t> jest </a:t>
            </a:r>
            <a:r>
              <a:rPr lang="en-GB" dirty="0" err="1"/>
              <a:t>też</a:t>
            </a:r>
            <a:r>
              <a:rPr lang="en-GB" dirty="0"/>
              <a:t> </a:t>
            </a:r>
            <a:r>
              <a:rPr lang="en-GB" dirty="0" err="1"/>
              <a:t>przeciwwagą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function-focused design.</a:t>
            </a:r>
          </a:p>
          <a:p>
            <a:r>
              <a:rPr lang="en-GB" dirty="0" err="1"/>
              <a:t>Projektowanie</a:t>
            </a:r>
            <a:r>
              <a:rPr lang="en-GB" dirty="0"/>
              <a:t> </a:t>
            </a:r>
            <a:r>
              <a:rPr lang="en-GB" dirty="0" err="1"/>
              <a:t>produktów</a:t>
            </a:r>
            <a:r>
              <a:rPr lang="en-GB" dirty="0"/>
              <a:t> </a:t>
            </a:r>
            <a:r>
              <a:rPr lang="en-GB" dirty="0" err="1"/>
              <a:t>wykorzystujacych</a:t>
            </a:r>
            <a:r>
              <a:rPr lang="en-GB" dirty="0"/>
              <a:t> </a:t>
            </a:r>
            <a:r>
              <a:rPr lang="en-GB" dirty="0" err="1"/>
              <a:t>gamifikację</a:t>
            </a:r>
            <a:r>
              <a:rPr lang="en-GB" dirty="0"/>
              <a:t> </a:t>
            </a:r>
            <a:r>
              <a:rPr lang="en-GB" dirty="0" err="1"/>
              <a:t>musi</a:t>
            </a:r>
            <a:r>
              <a:rPr lang="en-GB" dirty="0"/>
              <a:t> </a:t>
            </a:r>
            <a:r>
              <a:rPr lang="en-GB" dirty="0" err="1"/>
              <a:t>skupiać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projektowaniu</a:t>
            </a:r>
            <a:r>
              <a:rPr lang="en-GB" dirty="0"/>
              <a:t> </a:t>
            </a:r>
            <a:r>
              <a:rPr lang="en-GB" dirty="0" err="1"/>
              <a:t>doświadczenia</a:t>
            </a:r>
            <a:r>
              <a:rPr lang="en-GB" dirty="0"/>
              <a:t> </a:t>
            </a:r>
            <a:r>
              <a:rPr lang="en-GB" dirty="0" err="1"/>
              <a:t>użytkownika</a:t>
            </a:r>
            <a:r>
              <a:rPr lang="en-GB" dirty="0"/>
              <a:t>. </a:t>
            </a:r>
            <a:r>
              <a:rPr lang="en-GB" dirty="0" err="1"/>
              <a:t>Dlatego</a:t>
            </a:r>
            <a:r>
              <a:rPr lang="en-GB" dirty="0"/>
              <a:t> </a:t>
            </a:r>
            <a:r>
              <a:rPr lang="en-GB" dirty="0" err="1"/>
              <a:t>bardzo</a:t>
            </a:r>
            <a:r>
              <a:rPr lang="en-GB" dirty="0"/>
              <a:t> </a:t>
            </a:r>
            <a:r>
              <a:rPr lang="en-GB" dirty="0" err="1"/>
              <a:t>wygodne</a:t>
            </a:r>
            <a:r>
              <a:rPr lang="en-GB" dirty="0"/>
              <a:t> jest </a:t>
            </a:r>
            <a:r>
              <a:rPr lang="en-GB" dirty="0" err="1"/>
              <a:t>posługiwanie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</a:t>
            </a:r>
            <a:r>
              <a:rPr lang="en-GB" dirty="0" err="1"/>
              <a:t>narzędziami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procesami</a:t>
            </a:r>
            <a:r>
              <a:rPr lang="en-GB" dirty="0"/>
              <a:t> UX.</a:t>
            </a:r>
          </a:p>
          <a:p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20943128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4531E-FFA0-EA44-B852-2983D6E3F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Definiowanie problemu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E557B-7D1C-8C4C-9E56-D2B09C586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75077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414C2-944E-5D4B-88AF-735090C34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Ideacja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01E4B-404B-7A4E-95DF-000B39946A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Proces generatywny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CFF22-58E0-A747-9C5E-4BA4461C09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Proces krytyczny</a:t>
            </a:r>
          </a:p>
        </p:txBody>
      </p:sp>
    </p:spTree>
    <p:extLst>
      <p:ext uri="{BB962C8B-B14F-4D97-AF65-F5344CB8AC3E}">
        <p14:creationId xmlns:p14="http://schemas.microsoft.com/office/powerpoint/2010/main" val="16368838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579D3-6805-5947-B311-4DAE3B07A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Prototypowanie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DA605-FFB1-7C4F-9EF1-D5F3E4EE1C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D9F8A-97DE-1343-B009-73CF3FD237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83715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84C2E-762E-B04F-8F98-6989526B8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Testowanie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56BD2-AD8B-2945-B34B-34EB16692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78820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D74D3-06EB-E744-9636-B289415E8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Jeszcze raz od nowa. Iteracyjność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C993B-E2BF-6346-85A0-48F7D88F78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C2D78-016F-7047-B60F-E1311178DC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48128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68CF-94C3-B747-838D-83C1CF503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Model: sprint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4D363-0BA0-E346-B4AA-7BA182901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12798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A17A3-D20D-1345-8AAD-A365D7C30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Design </a:t>
            </a:r>
            <a:r>
              <a:rPr lang="pl-PL" dirty="0" err="1"/>
              <a:t>Thinking</a:t>
            </a:r>
            <a:r>
              <a:rPr lang="pl-PL" dirty="0"/>
              <a:t> w naszym warsztacie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E0205-BB32-F44A-833B-947F76B95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41080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484A8FA9-F43E-C242-93A2-FC3D305C7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443" y="-951470"/>
            <a:ext cx="9234170" cy="780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67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93143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186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71F11-50F2-FC41-8045-066248192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Gamifikacja a manipulacja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FE8AA-8FA0-C34E-8645-954D7E260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3603"/>
          </a:xfrm>
        </p:spPr>
        <p:txBody>
          <a:bodyPr/>
          <a:lstStyle/>
          <a:p>
            <a:r>
              <a:rPr lang="en-GB" b="1" dirty="0" err="1"/>
              <a:t>Manipulacja</a:t>
            </a:r>
            <a:r>
              <a:rPr lang="en-GB" dirty="0"/>
              <a:t> — forma </a:t>
            </a:r>
            <a:r>
              <a:rPr lang="en-GB" dirty="0" err="1"/>
              <a:t>wywierania</a:t>
            </a:r>
            <a:r>
              <a:rPr lang="en-GB" dirty="0"/>
              <a:t> </a:t>
            </a:r>
            <a:r>
              <a:rPr lang="en-GB" dirty="0" err="1"/>
              <a:t>wpływu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osobę</a:t>
            </a:r>
            <a:r>
              <a:rPr lang="en-GB" dirty="0"/>
              <a:t> </a:t>
            </a:r>
            <a:r>
              <a:rPr lang="en-GB" dirty="0" err="1"/>
              <a:t>lub</a:t>
            </a:r>
            <a:r>
              <a:rPr lang="en-GB" dirty="0"/>
              <a:t> </a:t>
            </a:r>
            <a:r>
              <a:rPr lang="en-GB" dirty="0" err="1"/>
              <a:t>grupę</a:t>
            </a:r>
            <a:r>
              <a:rPr lang="en-GB" dirty="0"/>
              <a:t> w </a:t>
            </a:r>
            <a:r>
              <a:rPr lang="en-GB" dirty="0" err="1"/>
              <a:t>taki</a:t>
            </a:r>
            <a:r>
              <a:rPr lang="en-GB" dirty="0"/>
              <a:t> </a:t>
            </a:r>
            <a:r>
              <a:rPr lang="en-GB" dirty="0" err="1"/>
              <a:t>sposób</a:t>
            </a:r>
            <a:r>
              <a:rPr lang="en-GB" dirty="0"/>
              <a:t>, by </a:t>
            </a:r>
            <a:r>
              <a:rPr lang="en-GB" dirty="0" err="1"/>
              <a:t>nieświadomie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z </a:t>
            </a:r>
            <a:r>
              <a:rPr lang="en-GB" dirty="0" err="1"/>
              <a:t>własnej</a:t>
            </a:r>
            <a:r>
              <a:rPr lang="en-GB" dirty="0"/>
              <a:t> </a:t>
            </a:r>
            <a:r>
              <a:rPr lang="en-GB" dirty="0" err="1"/>
              <a:t>woli</a:t>
            </a:r>
            <a:r>
              <a:rPr lang="en-GB" dirty="0"/>
              <a:t> </a:t>
            </a:r>
            <a:r>
              <a:rPr lang="en-GB" dirty="0" err="1"/>
              <a:t>realizowała</a:t>
            </a:r>
            <a:r>
              <a:rPr lang="en-GB" dirty="0"/>
              <a:t> </a:t>
            </a:r>
            <a:r>
              <a:rPr lang="en-GB" dirty="0" err="1"/>
              <a:t>cele</a:t>
            </a:r>
            <a:r>
              <a:rPr lang="en-GB" dirty="0"/>
              <a:t> </a:t>
            </a:r>
            <a:r>
              <a:rPr lang="en-GB" dirty="0" err="1"/>
              <a:t>manipulatora</a:t>
            </a:r>
            <a:r>
              <a:rPr lang="en-GB" dirty="0"/>
              <a:t> (za Wikipedia)</a:t>
            </a:r>
            <a:endParaRPr lang="en-PL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6AB2794-5B2C-E24C-95DD-4D5D81FF6B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6754311"/>
              </p:ext>
            </p:extLst>
          </p:nvPr>
        </p:nvGraphicFramePr>
        <p:xfrm>
          <a:off x="838201" y="3414165"/>
          <a:ext cx="10319950" cy="3078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92591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447E2F-043D-264D-8EC5-4EE197534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Czym</a:t>
            </a:r>
            <a:r>
              <a:rPr lang="en-GB" dirty="0"/>
              <a:t> jest “</a:t>
            </a:r>
            <a:r>
              <a:rPr lang="en-GB" dirty="0" err="1"/>
              <a:t>gra</a:t>
            </a:r>
            <a:r>
              <a:rPr lang="en-GB" dirty="0"/>
              <a:t>”?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32DED55-15D5-2C4F-ADFD-222326B3F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“Unnecessary obstacles that we volunteer to tackle.” — ﻿Jane McGonigal, PhD, Bernard Suits philosopher</a:t>
            </a:r>
          </a:p>
        </p:txBody>
      </p:sp>
    </p:spTree>
    <p:extLst>
      <p:ext uri="{BB962C8B-B14F-4D97-AF65-F5344CB8AC3E}">
        <p14:creationId xmlns:p14="http://schemas.microsoft.com/office/powerpoint/2010/main" val="25861206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E5EA5B-ADA7-0446-98E7-1E303C446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D26974-AE71-DE45-A16E-48D2E8270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4003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a 2">
            <a:extLst>
              <a:ext uri="{FF2B5EF4-FFF2-40B4-BE49-F238E27FC236}">
                <a16:creationId xmlns:a16="http://schemas.microsoft.com/office/drawing/2014/main" id="{D3688409-6654-EA43-8B77-F8EEF6AC3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20116" y="0"/>
            <a:ext cx="13112116" cy="819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86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B2B3-206C-CD41-B198-C5DAB6876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PBL — nudna maska gamifikacji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951DB-EE26-E24E-80A4-09A2C45AB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GB" b="1" dirty="0"/>
              <a:t>[P]</a:t>
            </a:r>
            <a:r>
              <a:rPr lang="en-GB" dirty="0"/>
              <a:t> </a:t>
            </a:r>
            <a:r>
              <a:rPr lang="en-GB" dirty="0" err="1"/>
              <a:t>oints</a:t>
            </a:r>
            <a:endParaRPr lang="en-GB" dirty="0"/>
          </a:p>
          <a:p>
            <a:r>
              <a:rPr lang="en-GB" b="1" dirty="0"/>
              <a:t>[B]</a:t>
            </a:r>
            <a:r>
              <a:rPr lang="en-GB" dirty="0"/>
              <a:t> </a:t>
            </a:r>
            <a:r>
              <a:rPr lang="en-GB" dirty="0" err="1"/>
              <a:t>adges</a:t>
            </a:r>
            <a:endParaRPr lang="en-GB" dirty="0"/>
          </a:p>
          <a:p>
            <a:r>
              <a:rPr lang="en-GB" b="1" dirty="0"/>
              <a:t>[L]</a:t>
            </a:r>
            <a:r>
              <a:rPr lang="en-GB" dirty="0"/>
              <a:t> </a:t>
            </a:r>
            <a:r>
              <a:rPr lang="en-GB" dirty="0" err="1"/>
              <a:t>eaderbords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6C32F7B-B091-7744-80A6-986384474EC7}"/>
              </a:ext>
            </a:extLst>
          </p:cNvPr>
          <p:cNvSpPr txBox="1">
            <a:spLocks/>
          </p:cNvSpPr>
          <p:nvPr/>
        </p:nvSpPr>
        <p:spPr>
          <a:xfrm>
            <a:off x="838200" y="4634728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 err="1"/>
              <a:t>Są</a:t>
            </a:r>
            <a:r>
              <a:rPr lang="en-GB" b="1" dirty="0"/>
              <a:t> </a:t>
            </a:r>
            <a:r>
              <a:rPr lang="en-GB" b="1" dirty="0" err="1"/>
              <a:t>skuteczne</a:t>
            </a:r>
            <a:r>
              <a:rPr lang="en-GB" b="1" dirty="0"/>
              <a:t>, ale </a:t>
            </a:r>
            <a:r>
              <a:rPr lang="en-GB" b="1" dirty="0" err="1"/>
              <a:t>czy</a:t>
            </a:r>
            <a:r>
              <a:rPr lang="en-GB" b="1" dirty="0"/>
              <a:t> </a:t>
            </a:r>
            <a:r>
              <a:rPr lang="en-GB" b="1" dirty="0" err="1"/>
              <a:t>tylko</a:t>
            </a:r>
            <a:r>
              <a:rPr lang="en-GB" b="1" dirty="0"/>
              <a:t> </a:t>
            </a:r>
            <a:r>
              <a:rPr lang="en-GB" b="1" dirty="0" err="1"/>
              <a:t>na</a:t>
            </a:r>
            <a:r>
              <a:rPr lang="en-GB" b="1" dirty="0"/>
              <a:t> </a:t>
            </a:r>
            <a:r>
              <a:rPr lang="en-GB" b="1" dirty="0" err="1"/>
              <a:t>tyle</a:t>
            </a:r>
            <a:r>
              <a:rPr lang="en-GB" b="1" dirty="0"/>
              <a:t> </a:t>
            </a:r>
            <a:r>
              <a:rPr lang="en-GB" b="1" dirty="0" err="1"/>
              <a:t>nas</a:t>
            </a:r>
            <a:r>
              <a:rPr lang="en-GB" b="1" dirty="0"/>
              <a:t> </a:t>
            </a:r>
            <a:r>
              <a:rPr lang="en-GB" b="1" dirty="0" err="1"/>
              <a:t>stać</a:t>
            </a:r>
            <a:r>
              <a:rPr lang="en-GB" b="1" dirty="0"/>
              <a:t>?</a:t>
            </a:r>
          </a:p>
          <a:p>
            <a:r>
              <a:rPr lang="en-GB" dirty="0"/>
              <a:t>Co </a:t>
            </a:r>
            <a:r>
              <a:rPr lang="en-GB" dirty="0" err="1"/>
              <a:t>zatem</a:t>
            </a:r>
            <a:r>
              <a:rPr lang="en-GB" dirty="0"/>
              <a:t> z </a:t>
            </a:r>
            <a:r>
              <a:rPr lang="en-GB" dirty="0" err="1"/>
              <a:t>wewnętrzną</a:t>
            </a:r>
            <a:r>
              <a:rPr lang="en-GB" dirty="0"/>
              <a:t> </a:t>
            </a:r>
            <a:r>
              <a:rPr lang="en-GB" dirty="0" err="1"/>
              <a:t>motywacją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24612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CDFF9-7FD1-5243-A930-1BE6EF54A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L" dirty="0"/>
              <a:t>Zynga — Data Driven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75306-9F4C-C844-A0F2-DAC5DFCD3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PL" dirty="0"/>
              <a:t>Zastosowanie metody naukowej</a:t>
            </a:r>
          </a:p>
          <a:p>
            <a:pPr marL="514350" indent="-514350">
              <a:buFont typeface="+mj-lt"/>
              <a:buAutoNum type="arabicPeriod"/>
            </a:pPr>
            <a:r>
              <a:rPr lang="en-PL" dirty="0"/>
              <a:t>Olbrzymi zbiór danych</a:t>
            </a:r>
          </a:p>
          <a:p>
            <a:pPr marL="514350" indent="-514350">
              <a:buFont typeface="+mj-lt"/>
              <a:buAutoNum type="arabicPeriod"/>
            </a:pPr>
            <a:r>
              <a:rPr lang="en-PL" dirty="0"/>
              <a:t>Testy A/B (badanie prospektywne!)</a:t>
            </a:r>
          </a:p>
          <a:p>
            <a:pPr marL="514350" indent="-514350">
              <a:buFont typeface="+mj-lt"/>
              <a:buAutoNum type="arabicPeriod"/>
            </a:pPr>
            <a:r>
              <a:rPr lang="en-PL" dirty="0"/>
              <a:t>Prawidłowa metoda naukowa</a:t>
            </a:r>
          </a:p>
          <a:p>
            <a:pPr marL="514350" indent="-514350">
              <a:buFont typeface="+mj-lt"/>
              <a:buAutoNum type="arabicPeriod"/>
            </a:pPr>
            <a:r>
              <a:rPr lang="en-PL" dirty="0"/>
              <a:t>Szybki efekt</a:t>
            </a:r>
          </a:p>
          <a:p>
            <a:pPr marL="514350" indent="-514350">
              <a:buFont typeface="+mj-lt"/>
              <a:buAutoNum type="arabicPeriod"/>
            </a:pPr>
            <a:r>
              <a:rPr lang="en-PL" dirty="0"/>
              <a:t>Strata milionów dolarów</a:t>
            </a:r>
          </a:p>
        </p:txBody>
      </p:sp>
    </p:spTree>
    <p:extLst>
      <p:ext uri="{BB962C8B-B14F-4D97-AF65-F5344CB8AC3E}">
        <p14:creationId xmlns:p14="http://schemas.microsoft.com/office/powerpoint/2010/main" val="152486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CDFF9-7FD1-5243-A930-1BE6EF54A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L" dirty="0"/>
              <a:t>Zynga — Data Driven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75306-9F4C-C844-A0F2-DAC5DFCD3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PL" dirty="0"/>
              <a:t>Zastosowanie metody naukowej</a:t>
            </a:r>
          </a:p>
          <a:p>
            <a:pPr marL="514350" indent="-514350">
              <a:buFont typeface="+mj-lt"/>
              <a:buAutoNum type="arabicPeriod"/>
            </a:pPr>
            <a:r>
              <a:rPr lang="en-PL" dirty="0"/>
              <a:t>Olbrzymi zbiór danych</a:t>
            </a:r>
          </a:p>
          <a:p>
            <a:pPr marL="514350" indent="-514350">
              <a:buFont typeface="+mj-lt"/>
              <a:buAutoNum type="arabicPeriod"/>
            </a:pPr>
            <a:r>
              <a:rPr lang="en-PL" dirty="0"/>
              <a:t>Testy A/B (badanie prospektywne!)</a:t>
            </a:r>
          </a:p>
        </p:txBody>
      </p:sp>
    </p:spTree>
    <p:extLst>
      <p:ext uri="{BB962C8B-B14F-4D97-AF65-F5344CB8AC3E}">
        <p14:creationId xmlns:p14="http://schemas.microsoft.com/office/powerpoint/2010/main" val="4175321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2728B-A943-504F-BC19-B43398B90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Pierwsza</a:t>
            </a:r>
            <a:r>
              <a:rPr lang="en-GB" dirty="0"/>
              <a:t> </a:t>
            </a:r>
            <a:r>
              <a:rPr lang="en-GB" dirty="0" err="1"/>
              <a:t>gra</a:t>
            </a:r>
            <a:r>
              <a:rPr lang="en-GB" dirty="0"/>
              <a:t>: Texas </a:t>
            </a:r>
            <a:r>
              <a:rPr lang="en-GB" dirty="0" err="1"/>
              <a:t>Hold'em</a:t>
            </a:r>
            <a:r>
              <a:rPr lang="en-GB" dirty="0"/>
              <a:t> Poker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Facebooku</a:t>
            </a:r>
            <a:r>
              <a:rPr lang="en-GB" dirty="0"/>
              <a:t> — 40 </a:t>
            </a:r>
            <a:r>
              <a:rPr lang="en-GB" dirty="0" err="1"/>
              <a:t>mln</a:t>
            </a:r>
            <a:r>
              <a:rPr lang="en-GB" dirty="0"/>
              <a:t> </a:t>
            </a:r>
            <a:r>
              <a:rPr lang="en-GB" dirty="0" err="1"/>
              <a:t>aktywnych</a:t>
            </a:r>
            <a:r>
              <a:rPr lang="en-GB" dirty="0"/>
              <a:t> </a:t>
            </a:r>
            <a:r>
              <a:rPr lang="en-GB" dirty="0" err="1"/>
              <a:t>użytkowników</a:t>
            </a:r>
            <a:r>
              <a:rPr lang="en-GB" dirty="0"/>
              <a:t> w </a:t>
            </a:r>
            <a:r>
              <a:rPr lang="en-GB" dirty="0" err="1"/>
              <a:t>kwietniu</a:t>
            </a:r>
            <a:r>
              <a:rPr lang="en-GB" dirty="0"/>
              <a:t> 2009. </a:t>
            </a:r>
            <a:r>
              <a:rPr lang="en-GB" dirty="0" err="1"/>
              <a:t>Była</a:t>
            </a:r>
            <a:r>
              <a:rPr lang="en-GB" dirty="0"/>
              <a:t> to </a:t>
            </a:r>
            <a:r>
              <a:rPr lang="en-GB" dirty="0" err="1"/>
              <a:t>pierwsza</a:t>
            </a:r>
            <a:r>
              <a:rPr lang="en-GB" dirty="0"/>
              <a:t> </a:t>
            </a:r>
            <a:r>
              <a:rPr lang="en-GB" dirty="0" err="1"/>
              <a:t>gra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platformie</a:t>
            </a:r>
            <a:r>
              <a:rPr lang="en-GB" dirty="0"/>
              <a:t> Facebook</a:t>
            </a:r>
          </a:p>
          <a:p>
            <a:r>
              <a:rPr lang="en-GB" dirty="0"/>
              <a:t>Farmville — 80 </a:t>
            </a:r>
            <a:r>
              <a:rPr lang="en-GB" dirty="0" err="1"/>
              <a:t>mln</a:t>
            </a:r>
            <a:r>
              <a:rPr lang="en-GB" dirty="0"/>
              <a:t> </a:t>
            </a:r>
            <a:r>
              <a:rPr lang="en-GB" dirty="0" err="1"/>
              <a:t>użytkowników</a:t>
            </a:r>
            <a:r>
              <a:rPr lang="en-GB" dirty="0"/>
              <a:t> w </a:t>
            </a:r>
            <a:r>
              <a:rPr lang="en-GB" dirty="0" err="1"/>
              <a:t>ciąg</a:t>
            </a:r>
            <a:r>
              <a:rPr lang="en-GB" dirty="0"/>
              <a:t> 6 </a:t>
            </a:r>
            <a:r>
              <a:rPr lang="en-GB" dirty="0" err="1"/>
              <a:t>miesięcy</a:t>
            </a:r>
            <a:r>
              <a:rPr lang="en-GB" dirty="0"/>
              <a:t> (</a:t>
            </a:r>
            <a:r>
              <a:rPr lang="en-GB" dirty="0" err="1"/>
              <a:t>Czerwiec</a:t>
            </a:r>
            <a:r>
              <a:rPr lang="en-GB" dirty="0"/>
              <a:t> 2009 - </a:t>
            </a:r>
            <a:r>
              <a:rPr lang="en-GB" dirty="0" err="1"/>
              <a:t>Luty</a:t>
            </a:r>
            <a:r>
              <a:rPr lang="en-GB" dirty="0"/>
              <a:t> 2010)</a:t>
            </a:r>
          </a:p>
          <a:p>
            <a:r>
              <a:rPr lang="en-GB" dirty="0" err="1"/>
              <a:t>Cityville</a:t>
            </a:r>
            <a:r>
              <a:rPr lang="en-GB" dirty="0"/>
              <a:t> — 2010, 61 </a:t>
            </a:r>
            <a:r>
              <a:rPr lang="en-GB" dirty="0" err="1"/>
              <a:t>mln</a:t>
            </a:r>
            <a:r>
              <a:rPr lang="en-GB" dirty="0"/>
              <a:t> </a:t>
            </a:r>
            <a:r>
              <a:rPr lang="en-GB" dirty="0" err="1"/>
              <a:t>użytkowników</a:t>
            </a:r>
            <a:r>
              <a:rPr lang="en-GB" dirty="0"/>
              <a:t> </a:t>
            </a:r>
            <a:r>
              <a:rPr lang="en-GB" dirty="0" err="1"/>
              <a:t>miesięcznie</a:t>
            </a:r>
            <a:r>
              <a:rPr lang="en-GB" dirty="0"/>
              <a:t>, 16 </a:t>
            </a:r>
            <a:r>
              <a:rPr lang="en-GB" dirty="0" err="1"/>
              <a:t>mln</a:t>
            </a:r>
            <a:r>
              <a:rPr lang="en-GB" dirty="0"/>
              <a:t> </a:t>
            </a:r>
            <a:r>
              <a:rPr lang="en-GB" dirty="0" err="1"/>
              <a:t>dziennie</a:t>
            </a:r>
            <a:endParaRPr lang="en-GB" dirty="0"/>
          </a:p>
          <a:p>
            <a:r>
              <a:rPr lang="en-GB" dirty="0"/>
              <a:t>2011, 2012 — IPO, </a:t>
            </a:r>
            <a:r>
              <a:rPr lang="en-GB" dirty="0" err="1"/>
              <a:t>ekspansja</a:t>
            </a:r>
            <a:br>
              <a:rPr lang="en-GB" dirty="0"/>
            </a:br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34859606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1248</Words>
  <Application>Microsoft Macintosh PowerPoint</Application>
  <PresentationFormat>Widescreen</PresentationFormat>
  <Paragraphs>166</Paragraphs>
  <Slides>52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Calibri Light</vt:lpstr>
      <vt:lpstr>Motyw pakietu Office</vt:lpstr>
      <vt:lpstr>Inżynieria motywacji</vt:lpstr>
      <vt:lpstr>Co to jest gra?</vt:lpstr>
      <vt:lpstr>PowerPoint Presentation</vt:lpstr>
      <vt:lpstr>Human Focused Design + UX</vt:lpstr>
      <vt:lpstr>Gamifikacja a manipulacja</vt:lpstr>
      <vt:lpstr>PBL — nudna maska gamifikacji</vt:lpstr>
      <vt:lpstr>Zynga — Data Driven Design</vt:lpstr>
      <vt:lpstr>Zynga — Data Driven Design</vt:lpstr>
      <vt:lpstr>PowerPoint Presentation</vt:lpstr>
      <vt:lpstr>PowerPoint Presentation</vt:lpstr>
      <vt:lpstr>Błąd Zynga games?</vt:lpstr>
      <vt:lpstr>Gamifikacja i nauka a MECE</vt:lpstr>
      <vt:lpstr>PowerPoint Presentation</vt:lpstr>
      <vt:lpstr>XXII wiek a MECE</vt:lpstr>
      <vt:lpstr>Octalysis jest MECE</vt:lpstr>
      <vt:lpstr>PowerPoint Presentation</vt:lpstr>
      <vt:lpstr>Jak powstaje MECE teoria?</vt:lpstr>
      <vt:lpstr>PowerPoint Presentation</vt:lpstr>
      <vt:lpstr>PowerPoint Presentation</vt:lpstr>
      <vt:lpstr>PowerPoint Presentation</vt:lpstr>
      <vt:lpstr>Motywacja</vt:lpstr>
      <vt:lpstr>PowerPoint Presentation</vt:lpstr>
      <vt:lpstr>PowerPoint Presentation</vt:lpstr>
      <vt:lpstr>PowerPoint Presentation</vt:lpstr>
      <vt:lpstr>PowerPoint Presentation</vt:lpstr>
      <vt:lpstr>Motywacja a nawyk</vt:lpstr>
      <vt:lpstr>[White hat] CD1 — Meaning and calling</vt:lpstr>
      <vt:lpstr>[Black hat] CD8 — Loss and avoidance</vt:lpstr>
      <vt:lpstr>[M. zewnętrzna] CD4 — Ownership and possesion</vt:lpstr>
      <vt:lpstr>[M. wewnętrzna] CD5 — Social influence and relatedness</vt:lpstr>
      <vt:lpstr>Design Thinking</vt:lpstr>
      <vt:lpstr>Innowacja w XXI wieku</vt:lpstr>
      <vt:lpstr>Innowacja w XXI wieku</vt:lpstr>
      <vt:lpstr>PowerPoint Presentation</vt:lpstr>
      <vt:lpstr>Szybciej = dokładniej = lepiej [1]. / Accelerate — projekt badań naukowych nad wdrażaniem oprogramowania w korporacjach. Projekty rozwijane szybciej miały mniej błędów</vt:lpstr>
      <vt:lpstr>Design Thinking — rutynowa innowacja</vt:lpstr>
      <vt:lpstr>PowerPoint Presentation</vt:lpstr>
      <vt:lpstr>PowerPoint Presentation</vt:lpstr>
      <vt:lpstr>Empatyzacja</vt:lpstr>
      <vt:lpstr>Definiowanie problemu</vt:lpstr>
      <vt:lpstr>Ideacja</vt:lpstr>
      <vt:lpstr>Prototypowanie</vt:lpstr>
      <vt:lpstr>Testowanie</vt:lpstr>
      <vt:lpstr>Jeszcze raz od nowa. Iteracyjność</vt:lpstr>
      <vt:lpstr>Model: sprint</vt:lpstr>
      <vt:lpstr>Design Thinking w naszym warsztacie</vt:lpstr>
      <vt:lpstr>PowerPoint Presentation</vt:lpstr>
      <vt:lpstr>PowerPoint Presentation</vt:lpstr>
      <vt:lpstr>PowerPoint Presentation</vt:lpstr>
      <vt:lpstr>Czym jest “gra”?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Inżynieria motywacji</dc:title>
  <dc:creator>Jędrzej Lewandowski</dc:creator>
  <cp:lastModifiedBy>Jędrzej Lewandowski</cp:lastModifiedBy>
  <cp:revision>49</cp:revision>
  <dcterms:created xsi:type="dcterms:W3CDTF">2020-03-31T18:26:57Z</dcterms:created>
  <dcterms:modified xsi:type="dcterms:W3CDTF">2020-04-02T13:05:38Z</dcterms:modified>
</cp:coreProperties>
</file>