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31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  <p:sldId id="294" r:id="rId39"/>
    <p:sldId id="295" r:id="rId40"/>
    <p:sldId id="296" r:id="rId41"/>
    <p:sldId id="298" r:id="rId42"/>
    <p:sldId id="299" r:id="rId43"/>
    <p:sldId id="300" r:id="rId44"/>
    <p:sldId id="301" r:id="rId45"/>
    <p:sldId id="302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812F-E8EF-4B21-9379-5EC1D76EF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833" y="573437"/>
            <a:ext cx="8001000" cy="744206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B014C-626C-4D16-AEA8-A0C7FB18E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736" y="573437"/>
            <a:ext cx="11032507" cy="571112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Product Tracking and Customer Management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Mike Juarez-Sweeney, Jerry Moua and Mohammad Shariff</a:t>
            </a:r>
          </a:p>
        </p:txBody>
      </p:sp>
    </p:spTree>
    <p:extLst>
      <p:ext uri="{BB962C8B-B14F-4D97-AF65-F5344CB8AC3E}">
        <p14:creationId xmlns:p14="http://schemas.microsoft.com/office/powerpoint/2010/main" val="193580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Detailed product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 depth customer service and help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Direct customer contact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7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Detailed product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 depth customer service and help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Direct customer 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Better inventory tracking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3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Detailed product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 depth customer service and help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Direct customer 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Better inventory tracking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Lower costs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40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38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9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Expanding customer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45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Expanding customer database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Promotions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2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Expanding customer database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Promotions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Changes to existing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1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Expanding customer database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Promotions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Changes to existing product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New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16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Inventory tracking will help reduce wasted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Expanding customer database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Promotions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Changes to existing product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New Products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More control over changes to products/pricing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9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331" y="582621"/>
            <a:ext cx="8001000" cy="968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12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Feasibility study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171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Feasibility study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 website is key to longevity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3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Feasibility study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 website is key to longevity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Generate more revenue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4476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Feasibility study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 website is key to longevity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Generate more revenue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More control over market presence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6501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148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453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Changes can be addressed as they 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0220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Changes can be addressed as they 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Consistent communication with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9678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Changes can be addressed as they 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Consistent communication with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Keep the project on schedule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373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Development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Changes can be addressed as they 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Consistent communication with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Keep the project on schedule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Delivering the software correctly the first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688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331" y="582621"/>
            <a:ext cx="8001000" cy="968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Existing small business has been selling their product on Amazon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68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472339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Two human actors who use the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862321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Two human actors who use the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Administrator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635751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Two human actors who use the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Customer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668914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Two human actors who use the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 third “non-human” 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130594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Two human actors who use the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 third “non-human” actor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Bank/payment processor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6136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Administrator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005174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357350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694264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Edit/add 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65381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331" y="582621"/>
            <a:ext cx="8001000" cy="968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Existing small business has been selling their product on Amazon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No customer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499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Administrator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Edit/add products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Receive payments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8961028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4119521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729098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7970356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Add products to purchase list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615546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Customer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Login/Logout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View products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Add products to purchase list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Make payments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21306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Bank/Payment processor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3600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Bank/Payment processor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Receive/Process payments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207931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Bank/Payment processor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Receive/Process payments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Deposit payments to company account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220740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31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Initial use 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D4DFE-73BA-4B3D-9CB0-CC02B8DE7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065" y="1550978"/>
            <a:ext cx="7371869" cy="51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3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331" y="582621"/>
            <a:ext cx="8001000" cy="968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Existing small business has been selling their product on Amazon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No customer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Tracking stock and products sold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55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6787523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Minimal hardware initially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7823204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Minimal hardware initially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Pay to host through cloud computing service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42259787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Minimal hardware initially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Pay to host through cloud computing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Potential onsite server if growth allows for 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8875141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7379056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2725460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8807670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HTML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JavaScript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4139867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HTML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JavaScript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6316437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HTML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JavaScript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SQL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9768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455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Software used to create and implement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HTML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JavaScript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CSS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SQL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900" dirty="0"/>
              <a:t>PHP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32237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Detailed product information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9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FF6-4757-48B1-BDBF-ACDABE13B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36" y="582621"/>
            <a:ext cx="11057395" cy="968357"/>
          </a:xfrm>
        </p:spPr>
        <p:txBody>
          <a:bodyPr/>
          <a:lstStyle/>
          <a:p>
            <a:pPr algn="ctr"/>
            <a:r>
              <a:rPr lang="en-US" dirty="0"/>
              <a:t>Vision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6DC56-77FD-40B9-A847-713087396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31" y="1813589"/>
            <a:ext cx="11201400" cy="46182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Move customer traffic to company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Detailed product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 depth customer service and help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3933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</TotalTime>
  <Words>685</Words>
  <Application>Microsoft Office PowerPoint</Application>
  <PresentationFormat>Widescreen</PresentationFormat>
  <Paragraphs>266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Century Gothic</vt:lpstr>
      <vt:lpstr>Wingdings 3</vt:lpstr>
      <vt:lpstr>Slice</vt:lpstr>
      <vt:lpstr> </vt:lpstr>
      <vt:lpstr>introduction</vt:lpstr>
      <vt:lpstr>introduction</vt:lpstr>
      <vt:lpstr>introduction</vt:lpstr>
      <vt:lpstr>introduction</vt:lpstr>
      <vt:lpstr>Vision and scope</vt:lpstr>
      <vt:lpstr>Vision and scope</vt:lpstr>
      <vt:lpstr>Vision and scope</vt:lpstr>
      <vt:lpstr>Vision and scope</vt:lpstr>
      <vt:lpstr>Vision and scope</vt:lpstr>
      <vt:lpstr>Vision and scope</vt:lpstr>
      <vt:lpstr>Vision and scope</vt:lpstr>
      <vt:lpstr>Business value</vt:lpstr>
      <vt:lpstr>Business value</vt:lpstr>
      <vt:lpstr>Business value</vt:lpstr>
      <vt:lpstr>Business value</vt:lpstr>
      <vt:lpstr>Business value</vt:lpstr>
      <vt:lpstr>Business value</vt:lpstr>
      <vt:lpstr>Business value</vt:lpstr>
      <vt:lpstr>Feasibility study </vt:lpstr>
      <vt:lpstr>Feasibility study </vt:lpstr>
      <vt:lpstr>Feasibility study </vt:lpstr>
      <vt:lpstr>Feasibility study </vt:lpstr>
      <vt:lpstr>Development Methodology</vt:lpstr>
      <vt:lpstr>Development Methodology</vt:lpstr>
      <vt:lpstr>Development Methodology</vt:lpstr>
      <vt:lpstr>Development Methodology</vt:lpstr>
      <vt:lpstr>Development Methodology</vt:lpstr>
      <vt:lpstr>Development Methodology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System functionality</vt:lpstr>
      <vt:lpstr>Initial use case</vt:lpstr>
      <vt:lpstr>Hardware requirements</vt:lpstr>
      <vt:lpstr>Hardware requirements</vt:lpstr>
      <vt:lpstr>Hardware requirements</vt:lpstr>
      <vt:lpstr>Hardware requirements</vt:lpstr>
      <vt:lpstr>Software requirements</vt:lpstr>
      <vt:lpstr>Software requirements</vt:lpstr>
      <vt:lpstr>Software requirements</vt:lpstr>
      <vt:lpstr>Software requirements</vt:lpstr>
      <vt:lpstr>Software requirements</vt:lpstr>
      <vt:lpstr>Software requirements</vt:lpstr>
      <vt:lpstr>Software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Mike Juarez-Sweeney</dc:creator>
  <cp:lastModifiedBy>Mike Juarez-Sweeney</cp:lastModifiedBy>
  <cp:revision>7</cp:revision>
  <dcterms:created xsi:type="dcterms:W3CDTF">2019-06-04T16:41:40Z</dcterms:created>
  <dcterms:modified xsi:type="dcterms:W3CDTF">2019-06-04T17:29:11Z</dcterms:modified>
</cp:coreProperties>
</file>