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31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21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Juarez-Sweeney" initials="MJ" lastIdx="0" clrIdx="0">
    <p:extLst>
      <p:ext uri="{19B8F6BF-5375-455C-9EA6-DF929625EA0E}">
        <p15:presenceInfo xmlns:p15="http://schemas.microsoft.com/office/powerpoint/2012/main" userId="1719803979f2f0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12F-E8EF-4B21-9379-5EC1D76E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33" y="573437"/>
            <a:ext cx="8001000" cy="744206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014C-626C-4D16-AEA8-A0C7FB1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36" y="573437"/>
            <a:ext cx="11032507" cy="57111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Product Tracking and Customer Management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Mike Juarez-Sweeney, Jerry Moua and Mohammad Shariff</a:t>
            </a:r>
          </a:p>
        </p:txBody>
      </p:sp>
    </p:spTree>
    <p:extLst>
      <p:ext uri="{BB962C8B-B14F-4D97-AF65-F5344CB8AC3E}">
        <p14:creationId xmlns:p14="http://schemas.microsoft.com/office/powerpoint/2010/main" val="19358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Lower costs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1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control over changes to products/pricing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47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More control over market 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50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5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22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6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Delivering the software correctly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233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6232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3575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6891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3059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13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0517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5735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4264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53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89610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1952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909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9703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1554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Make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30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60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793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Deposit payments to company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2074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</p:spTree>
    <p:extLst>
      <p:ext uri="{BB962C8B-B14F-4D97-AF65-F5344CB8AC3E}">
        <p14:creationId xmlns:p14="http://schemas.microsoft.com/office/powerpoint/2010/main" val="36703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Tracking stock and products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1598A8-7A09-4A09-93CC-EB431CD20F8C}"/>
              </a:ext>
            </a:extLst>
          </p:cNvPr>
          <p:cNvSpPr txBox="1">
            <a:spLocks/>
          </p:cNvSpPr>
          <p:nvPr/>
        </p:nvSpPr>
        <p:spPr>
          <a:xfrm>
            <a:off x="2754373" y="6351331"/>
            <a:ext cx="6574544" cy="3653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Fig. 1: Initial use case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9704E2-623D-416B-9716-D8FC375B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83" y="1049347"/>
            <a:ext cx="6465834" cy="53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4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78752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82320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25978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Potential onsite server if growth allows for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514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37905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72546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80767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13986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316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5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97686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22376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02" y="1979802"/>
            <a:ext cx="11057395" cy="9469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4697835"/>
            <a:ext cx="11201400" cy="1733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016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9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530</TotalTime>
  <Words>697</Words>
  <Application>Microsoft Office PowerPoint</Application>
  <PresentationFormat>Widescreen</PresentationFormat>
  <Paragraphs>269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Century Gothic</vt:lpstr>
      <vt:lpstr>Wingdings 3</vt:lpstr>
      <vt:lpstr>Slice</vt:lpstr>
      <vt:lpstr> </vt:lpstr>
      <vt:lpstr>introduction</vt:lpstr>
      <vt:lpstr>introduction</vt:lpstr>
      <vt:lpstr>introduction</vt:lpstr>
      <vt:lpstr>introduction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Feasibility study </vt:lpstr>
      <vt:lpstr>Feasibility study </vt:lpstr>
      <vt:lpstr>Feasibility study </vt:lpstr>
      <vt:lpstr>Feasibility study 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Initial use case</vt:lpstr>
      <vt:lpstr>Initial use case</vt:lpstr>
      <vt:lpstr>Hardware requirements</vt:lpstr>
      <vt:lpstr>Hardware requirements</vt:lpstr>
      <vt:lpstr>Hardware requirements</vt:lpstr>
      <vt:lpstr>Hardware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Mike Juarez-Sweeney</dc:creator>
  <cp:lastModifiedBy>Mike Juarez-Sweeney</cp:lastModifiedBy>
  <cp:revision>12</cp:revision>
  <dcterms:created xsi:type="dcterms:W3CDTF">2019-06-04T16:41:40Z</dcterms:created>
  <dcterms:modified xsi:type="dcterms:W3CDTF">2019-06-05T01:32:33Z</dcterms:modified>
</cp:coreProperties>
</file>