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31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21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Juarez-Sweeney" initials="MJ" lastIdx="0" clrIdx="0">
    <p:extLst>
      <p:ext uri="{19B8F6BF-5375-455C-9EA6-DF929625EA0E}">
        <p15:presenceInfo xmlns:p15="http://schemas.microsoft.com/office/powerpoint/2012/main" userId="1719803979f2f0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812F-E8EF-4B21-9379-5EC1D76E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833" y="573437"/>
            <a:ext cx="8001000" cy="744206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B014C-626C-4D16-AEA8-A0C7FB18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736" y="573437"/>
            <a:ext cx="11032507" cy="571112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Product Tracking and Customer Management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Mike Juarez-Sweeney, Jerry Moua and Mohammad Shariff</a:t>
            </a:r>
          </a:p>
        </p:txBody>
      </p:sp>
    </p:spTree>
    <p:extLst>
      <p:ext uri="{BB962C8B-B14F-4D97-AF65-F5344CB8AC3E}">
        <p14:creationId xmlns:p14="http://schemas.microsoft.com/office/powerpoint/2010/main" val="193580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7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Lower costs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4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4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1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1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control over changes to products/pricing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17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447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More control over market presence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650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14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5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022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67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73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Delivering the software correctly the first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8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68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72339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6232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35751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68914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130594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136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00517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57350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94264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538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9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89610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119521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29098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79703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15546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Make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1306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3600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07931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Deposit payments to company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20740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835" y="613896"/>
            <a:ext cx="6574544" cy="36533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Initial use case</a:t>
            </a:r>
          </a:p>
        </p:txBody>
      </p:sp>
    </p:spTree>
    <p:extLst>
      <p:ext uri="{BB962C8B-B14F-4D97-AF65-F5344CB8AC3E}">
        <p14:creationId xmlns:p14="http://schemas.microsoft.com/office/powerpoint/2010/main" val="367036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Tracking stock and products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5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835" y="613896"/>
            <a:ext cx="6574544" cy="36533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Initial use case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1598A8-7A09-4A09-93CC-EB431CD20F8C}"/>
              </a:ext>
            </a:extLst>
          </p:cNvPr>
          <p:cNvSpPr txBox="1">
            <a:spLocks/>
          </p:cNvSpPr>
          <p:nvPr/>
        </p:nvSpPr>
        <p:spPr>
          <a:xfrm>
            <a:off x="1887474" y="6294438"/>
            <a:ext cx="6574544" cy="3653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Fig. 1: Initial use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12F0DE-45E3-482D-BE0B-9C215056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144" y="1036638"/>
            <a:ext cx="70199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34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78752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82320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25978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Potential onsite server if growth allows for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87514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37905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72546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80767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413986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316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455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976868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PHP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22376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02" y="1979802"/>
            <a:ext cx="11057395" cy="9469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4697835"/>
            <a:ext cx="11201400" cy="17339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016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93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482</TotalTime>
  <Words>697</Words>
  <Application>Microsoft Office PowerPoint</Application>
  <PresentationFormat>Widescreen</PresentationFormat>
  <Paragraphs>269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Century Gothic</vt:lpstr>
      <vt:lpstr>Wingdings 3</vt:lpstr>
      <vt:lpstr>Slice</vt:lpstr>
      <vt:lpstr> </vt:lpstr>
      <vt:lpstr>introduction</vt:lpstr>
      <vt:lpstr>introduction</vt:lpstr>
      <vt:lpstr>introduction</vt:lpstr>
      <vt:lpstr>introduction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Feasibility study </vt:lpstr>
      <vt:lpstr>Feasibility study </vt:lpstr>
      <vt:lpstr>Feasibility study </vt:lpstr>
      <vt:lpstr>Feasibility study 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Initial use case</vt:lpstr>
      <vt:lpstr>Initial use case</vt:lpstr>
      <vt:lpstr>Hardware requirements</vt:lpstr>
      <vt:lpstr>Hardware requirements</vt:lpstr>
      <vt:lpstr>Hardware requirements</vt:lpstr>
      <vt:lpstr>Hardware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Mike Juarez-Sweeney</dc:creator>
  <cp:lastModifiedBy>Mike Juarez-Sweeney</cp:lastModifiedBy>
  <cp:revision>10</cp:revision>
  <dcterms:created xsi:type="dcterms:W3CDTF">2019-06-04T16:41:40Z</dcterms:created>
  <dcterms:modified xsi:type="dcterms:W3CDTF">2019-06-05T00:43:57Z</dcterms:modified>
</cp:coreProperties>
</file>