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>
      <p:cViewPr>
        <p:scale>
          <a:sx n="50" d="100"/>
          <a:sy n="50" d="100"/>
        </p:scale>
        <p:origin x="-186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9400-8D6A-4AA9-AC03-86E86B5EAAD5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74347-738A-4AAB-8945-9BAC4FF8B0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9400-8D6A-4AA9-AC03-86E86B5EAAD5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347-738A-4AAB-8945-9BAC4FF8B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9400-8D6A-4AA9-AC03-86E86B5EAAD5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347-738A-4AAB-8945-9BAC4FF8B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9400-8D6A-4AA9-AC03-86E86B5EAAD5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347-738A-4AAB-8945-9BAC4FF8B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9400-8D6A-4AA9-AC03-86E86B5EAAD5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347-738A-4AAB-8945-9BAC4FF8B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9400-8D6A-4AA9-AC03-86E86B5EAAD5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347-738A-4AAB-8945-9BAC4FF8B0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9400-8D6A-4AA9-AC03-86E86B5EAAD5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347-738A-4AAB-8945-9BAC4FF8B0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9400-8D6A-4AA9-AC03-86E86B5EAAD5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347-738A-4AAB-8945-9BAC4FF8B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9400-8D6A-4AA9-AC03-86E86B5EAAD5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347-738A-4AAB-8945-9BAC4FF8B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9400-8D6A-4AA9-AC03-86E86B5EAAD5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347-738A-4AAB-8945-9BAC4FF8B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9400-8D6A-4AA9-AC03-86E86B5EAAD5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4347-738A-4AAB-8945-9BAC4FF8B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6FF9400-8D6A-4AA9-AC03-86E86B5EAAD5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F274347-738A-4AAB-8945-9BAC4FF8B0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Shapes Pew </a:t>
            </a:r>
            <a:r>
              <a:rPr lang="en-US" dirty="0" err="1" smtClean="0"/>
              <a:t>Peww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Ryan Gattis</a:t>
            </a:r>
          </a:p>
          <a:p>
            <a:r>
              <a:rPr lang="en-US" dirty="0" smtClean="0"/>
              <a:t>John Boling</a:t>
            </a:r>
          </a:p>
          <a:p>
            <a:r>
              <a:rPr lang="en-US" dirty="0" smtClean="0"/>
              <a:t>Randall Harper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1097"/>
            <a:ext cx="7315200" cy="1154097"/>
          </a:xfrm>
        </p:spPr>
        <p:txBody>
          <a:bodyPr/>
          <a:lstStyle/>
          <a:p>
            <a:r>
              <a:rPr lang="en-US" dirty="0" smtClean="0"/>
              <a:t>Use Case </a:t>
            </a:r>
            <a:r>
              <a:rPr lang="en-US" dirty="0" smtClean="0"/>
              <a:t>Diagrams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28850"/>
            <a:ext cx="3848100" cy="351348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4549913" cy="3657600"/>
          </a:xfrm>
        </p:spPr>
      </p:pic>
    </p:spTree>
    <p:extLst>
      <p:ext uri="{BB962C8B-B14F-4D97-AF65-F5344CB8AC3E}">
        <p14:creationId xmlns:p14="http://schemas.microsoft.com/office/powerpoint/2010/main" val="9433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Expanded Use </a:t>
            </a:r>
            <a:r>
              <a:rPr lang="en-US" dirty="0" smtClean="0"/>
              <a:t>Case – Use Weapon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010400" cy="4860758"/>
          </a:xfrm>
        </p:spPr>
      </p:pic>
    </p:spTree>
    <p:extLst>
      <p:ext uri="{BB962C8B-B14F-4D97-AF65-F5344CB8AC3E}">
        <p14:creationId xmlns:p14="http://schemas.microsoft.com/office/powerpoint/2010/main" val="128418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Expanded Use </a:t>
            </a:r>
            <a:r>
              <a:rPr lang="en-US" dirty="0" smtClean="0"/>
              <a:t>Case – Move Character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7300086" cy="4267200"/>
          </a:xfrm>
        </p:spPr>
      </p:pic>
    </p:spTree>
    <p:extLst>
      <p:ext uri="{BB962C8B-B14F-4D97-AF65-F5344CB8AC3E}">
        <p14:creationId xmlns:p14="http://schemas.microsoft.com/office/powerpoint/2010/main" val="855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Expanded Use </a:t>
            </a:r>
            <a:r>
              <a:rPr lang="en-US" dirty="0" smtClean="0"/>
              <a:t>Case – Buy Items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90600"/>
            <a:ext cx="5029200" cy="5628887"/>
          </a:xfrm>
        </p:spPr>
      </p:pic>
    </p:spTree>
    <p:extLst>
      <p:ext uri="{BB962C8B-B14F-4D97-AF65-F5344CB8AC3E}">
        <p14:creationId xmlns:p14="http://schemas.microsoft.com/office/powerpoint/2010/main" val="36352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315897"/>
            <a:ext cx="7315200" cy="1154097"/>
          </a:xfrm>
        </p:spPr>
        <p:txBody>
          <a:bodyPr/>
          <a:lstStyle/>
          <a:p>
            <a:r>
              <a:rPr lang="en-US" dirty="0" smtClean="0"/>
              <a:t>Updated Domain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4572418" cy="5791200"/>
          </a:xfrm>
        </p:spPr>
      </p:pic>
      <p:sp>
        <p:nvSpPr>
          <p:cNvPr id="5" name="TextBox 4"/>
          <p:cNvSpPr txBox="1"/>
          <p:nvPr/>
        </p:nvSpPr>
        <p:spPr>
          <a:xfrm>
            <a:off x="5257800" y="1219200"/>
            <a:ext cx="342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CCamera</a:t>
            </a:r>
            <a:r>
              <a:rPr lang="en-US" sz="2400" dirty="0" smtClean="0"/>
              <a:t> 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CBlock</a:t>
            </a:r>
            <a:r>
              <a:rPr lang="en-US" sz="2400" dirty="0" smtClean="0"/>
              <a:t>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IUnit</a:t>
            </a:r>
            <a:r>
              <a:rPr lang="en-US" sz="2400" dirty="0" smtClean="0"/>
              <a:t>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CClock</a:t>
            </a:r>
            <a:r>
              <a:rPr lang="en-US" sz="2400" dirty="0" smtClean="0"/>
              <a:t> 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CLocation</a:t>
            </a:r>
            <a:r>
              <a:rPr lang="en-US" sz="2400" dirty="0"/>
              <a:t>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CPlayer</a:t>
            </a:r>
            <a:r>
              <a:rPr lang="en-US" sz="2400" dirty="0" smtClean="0"/>
              <a:t>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CMap</a:t>
            </a:r>
            <a:r>
              <a:rPr lang="en-US" sz="2400" dirty="0" smtClean="0"/>
              <a:t>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CChunk</a:t>
            </a:r>
            <a:r>
              <a:rPr lang="en-US" sz="2400" dirty="0" smtClean="0"/>
              <a:t> 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others updated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48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215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Updated Team Member Assignments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715097"/>
              </p:ext>
            </p:extLst>
          </p:nvPr>
        </p:nvGraphicFramePr>
        <p:xfrm>
          <a:off x="533400" y="1829905"/>
          <a:ext cx="8153400" cy="380889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717800"/>
                <a:gridCol w="2717800"/>
                <a:gridCol w="2717800"/>
              </a:tblGrid>
              <a:tr h="1097501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</a:tr>
              <a:tr h="731299">
                <a:tc>
                  <a:txBody>
                    <a:bodyPr/>
                    <a:lstStyle/>
                    <a:p>
                      <a:r>
                        <a:rPr lang="en-US" dirty="0" smtClean="0"/>
                        <a:t>John Boling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Graphics </a:t>
                      </a:r>
                      <a:r>
                        <a:rPr lang="en-US" dirty="0" smtClean="0"/>
                        <a:t>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Weapons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Game</a:t>
                      </a:r>
                      <a:r>
                        <a:rPr lang="en-US" baseline="0" dirty="0" smtClean="0"/>
                        <a:t> Interface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Boss Strategy</a:t>
                      </a:r>
                      <a:endParaRPr lang="en-US" dirty="0"/>
                    </a:p>
                  </a:txBody>
                  <a:tcPr/>
                </a:tc>
              </a:tr>
              <a:tr h="776798">
                <a:tc>
                  <a:txBody>
                    <a:bodyPr/>
                    <a:lstStyle/>
                    <a:p>
                      <a:r>
                        <a:rPr lang="en-US" dirty="0" smtClean="0"/>
                        <a:t>Randall Harper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Wave </a:t>
                      </a:r>
                      <a:r>
                        <a:rPr lang="en-US" dirty="0" smtClean="0"/>
                        <a:t>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Enemy</a:t>
                      </a:r>
                      <a:r>
                        <a:rPr lang="en-US" baseline="0" dirty="0" smtClean="0"/>
                        <a:t> Design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Enemy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AI</a:t>
                      </a:r>
                      <a:endParaRPr lang="en-US" baseline="0" dirty="0" smtClean="0"/>
                    </a:p>
                  </a:txBody>
                  <a:tcPr/>
                </a:tc>
              </a:tr>
              <a:tr h="1203297">
                <a:tc>
                  <a:txBody>
                    <a:bodyPr/>
                    <a:lstStyle/>
                    <a:p>
                      <a:r>
                        <a:rPr lang="en-US" dirty="0" smtClean="0"/>
                        <a:t>Ryan</a:t>
                      </a:r>
                      <a:r>
                        <a:rPr lang="en-US" baseline="0" dirty="0" smtClean="0"/>
                        <a:t> Gattis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Graphics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Implementation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Environment 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Weapons Implementation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7315200" cy="1154097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72718"/>
            <a:ext cx="7315200" cy="353952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4246</TotalTime>
  <Words>90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Shapes Pew Peww</vt:lpstr>
      <vt:lpstr>Use Case Diagrams</vt:lpstr>
      <vt:lpstr>Expanded Use Case – Use Weapon</vt:lpstr>
      <vt:lpstr>Expanded Use Case – Move Character</vt:lpstr>
      <vt:lpstr>Expanded Use Case – Buy Items</vt:lpstr>
      <vt:lpstr>Updated Domain Model</vt:lpstr>
      <vt:lpstr>Updated Team Member Assignments</vt:lpstr>
      <vt:lpstr>Appendix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 Pew Pew</dc:title>
  <dc:creator>Therandy31</dc:creator>
  <cp:lastModifiedBy>Therandy31</cp:lastModifiedBy>
  <cp:revision>32</cp:revision>
  <dcterms:created xsi:type="dcterms:W3CDTF">2014-10-24T21:53:12Z</dcterms:created>
  <dcterms:modified xsi:type="dcterms:W3CDTF">2014-10-28T15:49:01Z</dcterms:modified>
</cp:coreProperties>
</file>