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AA1B9EC-3A25-4ABB-824B-54EABA7ACE91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DD519A18-AB90-4DD0-926F-3F33208FA01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Ryan </a:t>
            </a:r>
            <a:r>
              <a:rPr lang="en-US" dirty="0" err="1" smtClean="0"/>
              <a:t>Gattis</a:t>
            </a:r>
            <a:endParaRPr lang="en-US" dirty="0" smtClean="0"/>
          </a:p>
          <a:p>
            <a:r>
              <a:rPr lang="en-US" dirty="0" smtClean="0"/>
              <a:t>John Boling</a:t>
            </a:r>
          </a:p>
          <a:p>
            <a:r>
              <a:rPr lang="en-US" dirty="0" smtClean="0"/>
              <a:t>Randall Harper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TestProject7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2426" y="1600200"/>
            <a:ext cx="7680960" cy="4724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Single player survival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Characters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Health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Ammo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Enemies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Item store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Major Features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117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player survival mode shall have endless waves of enemies until the player 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player’s character shall lose health from his/her health pool every time they are hit, until their health reaches zero, at which point they shall die.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Ammo shall be held by the player in his/her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ammo “drop point” shall be located on the map, where the player can purchase more ammo and of multiple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Enemies shall spawn endlessly, increasing as the player progresses into further 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Enemies, when killed, shall drop money for the player to use as currency to purchase items and ammo from the store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Stronger enemies, “bosses”, shall spawn every 10 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Bosses, when killed, shall drop a larger loot amount than normal enemies.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2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item store shall be accessible </a:t>
            </a:r>
            <a:r>
              <a:rPr lang="en-US" dirty="0"/>
              <a:t>at any </a:t>
            </a:r>
            <a:r>
              <a:rPr lang="en-US" dirty="0" smtClean="0"/>
              <a:t>time. It shall contain item upgrades as well as ammo.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game shall end when the player dies.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fun stuff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Up to 6 slides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4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2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9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2406</TotalTime>
  <Words>223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Mylar</vt:lpstr>
      <vt:lpstr>TestProject7</vt:lpstr>
      <vt:lpstr>Major Features</vt:lpstr>
      <vt:lpstr>Functional Requirements</vt:lpstr>
      <vt:lpstr>Functional Requirements cont.</vt:lpstr>
      <vt:lpstr>Nonfunctional Requirements</vt:lpstr>
      <vt:lpstr>Feasibility Study</vt:lpstr>
      <vt:lpstr>Domain Modeling</vt:lpstr>
      <vt:lpstr>Architectural Model</vt:lpstr>
      <vt:lpstr>Team Member Assignments</vt:lpstr>
      <vt:lpstr>Appendix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Therandy31</dc:creator>
  <cp:lastModifiedBy>Therandy31</cp:lastModifiedBy>
  <cp:revision>22</cp:revision>
  <dcterms:created xsi:type="dcterms:W3CDTF">2014-09-12T06:33:55Z</dcterms:created>
  <dcterms:modified xsi:type="dcterms:W3CDTF">2014-09-19T18:32:07Z</dcterms:modified>
</cp:coreProperties>
</file>