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About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website will provide a brief overview of the Siberian Husky Breed. Within this site you will find:</a:t>
            </a:r>
          </a:p>
          <a:p>
            <a:pPr lvl="0"/>
            <a:r>
              <a:rPr/>
              <a:t>The History and evolution of the modern Husky</a:t>
            </a:r>
          </a:p>
          <a:p>
            <a:pPr lvl="0"/>
            <a:r>
              <a:rPr/>
              <a:t>Common Traits</a:t>
            </a:r>
          </a:p>
          <a:p>
            <a:pPr lvl="0"/>
            <a:r>
              <a:rPr/>
              <a:t>Information on their lifespan and health</a:t>
            </a:r>
          </a:p>
          <a:p>
            <a:pPr lvl="0"/>
            <a:r>
              <a:rPr/>
              <a:t>Facts about owning a Husky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</dc:title>
  <dc:creator/>
  <cp:keywords/>
  <dcterms:created xsi:type="dcterms:W3CDTF">2023-10-08T17:16:42Z</dcterms:created>
  <dcterms:modified xsi:type="dcterms:W3CDTF">2023-10-08T17:16:42Z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lightbox">
    <vt:lpwstr>auto</vt:lpwstr>
  </property>
  <property fmtid="{D5CDD505-2E9C-101B-9397-08002B2CF9AE}" pid="8" name="toc-title">
    <vt:lpwstr>Table of contents</vt:lpwstr>
  </property>
</Properties>
</file>