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50 Days of health tracking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 Days of health tracking</a:t>
            </a:r>
          </a:p>
        </p:txBody>
      </p:sp>
      <p:sp>
        <p:nvSpPr>
          <p:cNvPr id="120" name="What was learned and how was it learned?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learned and how was it learned?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ow to measure healt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measure health</a:t>
            </a:r>
          </a:p>
        </p:txBody>
      </p:sp>
      <p:sp>
        <p:nvSpPr>
          <p:cNvPr id="123" name="Objective measurements of health are elusive.…"/>
          <p:cNvSpPr/>
          <p:nvPr>
            <p:ph type="body" idx="1"/>
          </p:nvPr>
        </p:nvSpPr>
        <p:spPr>
          <a:xfrm>
            <a:off x="952500" y="2222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Objective measurements of health are elusive.</a:t>
            </a:r>
          </a:p>
          <a:p>
            <a:pPr/>
            <a:r>
              <a:t>Looking for a daily measurement of health.</a:t>
            </a:r>
          </a:p>
          <a:p>
            <a:pPr/>
            <a:r>
              <a:t>Enter HRV.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R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HRV</a:t>
            </a:r>
          </a:p>
        </p:txBody>
      </p:sp>
      <p:sp>
        <p:nvSpPr>
          <p:cNvPr id="126" name="Heart Rate Variability measures the variation of time between heart beats.…"/>
          <p:cNvSpPr/>
          <p:nvPr>
            <p:ph type="body" idx="1"/>
          </p:nvPr>
        </p:nvSpPr>
        <p:spPr>
          <a:xfrm>
            <a:off x="1092200" y="31432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Heart Rate Variability measures the variation of time between heart beats. </a:t>
            </a:r>
          </a:p>
          <a:p>
            <a:pPr/>
            <a:r>
              <a:t>Athletes have been using this to plan their training every day. </a:t>
            </a:r>
          </a:p>
          <a:p>
            <a:pPr/>
            <a:r>
              <a:t>A low HRV score means to scale back training.</a:t>
            </a:r>
          </a:p>
          <a:p>
            <a:pPr/>
            <a:r>
              <a:t>A high HRV score means athlete can train harder.</a:t>
            </a:r>
          </a:p>
        </p:txBody>
      </p:sp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0545" y="2279650"/>
            <a:ext cx="4583710" cy="1518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RV over 50 Day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HRV over 50 Days</a:t>
            </a:r>
          </a:p>
        </p:txBody>
      </p:sp>
      <p:pic>
        <p:nvPicPr>
          <p:cNvPr id="13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1150" y="2851150"/>
            <a:ext cx="7302500" cy="580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is a good HR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good HRV</a:t>
            </a:r>
          </a:p>
        </p:txBody>
      </p:sp>
      <p:sp>
        <p:nvSpPr>
          <p:cNvPr id="133" name="Varies from person to person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Varies from person to person.</a:t>
            </a:r>
          </a:p>
          <a:p>
            <a:pPr/>
            <a:r>
              <a:t>For me above 55 means I can train with full intensity.</a:t>
            </a:r>
          </a:p>
          <a:p>
            <a:pPr/>
            <a:r>
              <a:t>But in practicality, I want that number to be about 60.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ow to improve HR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improve HRV</a:t>
            </a:r>
          </a:p>
        </p:txBody>
      </p:sp>
      <p:sp>
        <p:nvSpPr>
          <p:cNvPr id="136" name="Quality sleep by sleeping in near total darknes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Quality sleep by sleeping in near total darkness.</a:t>
            </a:r>
          </a:p>
          <a:p>
            <a:pPr/>
            <a:r>
              <a:t>Refrain from alcohol, as it has a strong negative affect.</a:t>
            </a:r>
          </a:p>
          <a:p>
            <a:pPr/>
            <a:r>
              <a:t>Nutrition and exercise hint at being factors but are still difficult to quantify.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clus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9" name="HRV can be used as a good base line for health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HRV can be used as a good base line for health.</a:t>
            </a:r>
          </a:p>
          <a:p>
            <a:pPr/>
            <a:r>
              <a:t>Matches up well with subjective feel.</a:t>
            </a:r>
          </a:p>
          <a:p>
            <a:pPr/>
            <a:r>
              <a:t>There is still much to be learned as to what affects HRV.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