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3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5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52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0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7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6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1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0BE5-676D-456E-BF87-4DA890B5FBBE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6C7FE5-2B6C-401B-A927-7C96098AC0DD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2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AD083F-E8A9-EC69-43AB-1B2A3ED55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Éttermi rendszer bemutatása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F63CBB-1C91-9E3C-5444-BF073119C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Jakab Botond</a:t>
            </a:r>
          </a:p>
          <a:p>
            <a:r>
              <a:rPr lang="hu-HU" dirty="0"/>
              <a:t>Tóth Dániel</a:t>
            </a:r>
          </a:p>
          <a:p>
            <a:r>
              <a:rPr lang="hu-HU" dirty="0" err="1"/>
              <a:t>krausz</a:t>
            </a:r>
            <a:r>
              <a:rPr lang="hu-HU" dirty="0"/>
              <a:t> Márton</a:t>
            </a:r>
          </a:p>
        </p:txBody>
      </p:sp>
    </p:spTree>
    <p:extLst>
      <p:ext uri="{BB962C8B-B14F-4D97-AF65-F5344CB8AC3E}">
        <p14:creationId xmlns:p14="http://schemas.microsoft.com/office/powerpoint/2010/main" val="51056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BE0179-BFE6-0AAD-C720-16E86C8A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is ez a Rendszer?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21EAA5-2094-D780-5B20-F6FEC4D8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cél egy étterem átfogó rendelésleadó és kezelő rendszerének elkészítése</a:t>
            </a:r>
          </a:p>
          <a:p>
            <a:r>
              <a:rPr lang="hu-HU" dirty="0"/>
              <a:t>A rendszer két főbb elemből állna: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/>
              <a:t>A weblap amin a felhasználók leadhatnák rendeléseiket 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dirty="0"/>
              <a:t>Ahol az étterem látná az adott rendeléseket, C# </a:t>
            </a:r>
            <a:r>
              <a:rPr lang="hu-HU" dirty="0" err="1"/>
              <a:t>winforms</a:t>
            </a:r>
            <a:r>
              <a:rPr lang="hu-HU" dirty="0"/>
              <a:t> app</a:t>
            </a:r>
          </a:p>
          <a:p>
            <a:r>
              <a:rPr lang="hu-HU" dirty="0"/>
              <a:t>Ezeket pedig egy adatbázis és az API kötné össze</a:t>
            </a:r>
          </a:p>
        </p:txBody>
      </p:sp>
    </p:spTree>
    <p:extLst>
      <p:ext uri="{BB962C8B-B14F-4D97-AF65-F5344CB8AC3E}">
        <p14:creationId xmlns:p14="http://schemas.microsoft.com/office/powerpoint/2010/main" val="200568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4F9FD7-7FCC-6FC8-4B76-736F42794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Weblap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A06A82-779E-CE40-61A0-2D617FCD8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3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9E0F96-C968-CB73-62A7-F5203EC1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 oldal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F982B01-DBB9-3F00-7F71-40BE55F4E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04" y="2016125"/>
            <a:ext cx="1593917" cy="3449638"/>
          </a:xfrm>
        </p:spPr>
      </p:pic>
    </p:spTree>
    <p:extLst>
      <p:ext uri="{BB962C8B-B14F-4D97-AF65-F5344CB8AC3E}">
        <p14:creationId xmlns:p14="http://schemas.microsoft.com/office/powerpoint/2010/main" val="175595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57C352-3833-E51E-A13E-F2710138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rendelő felület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39CE5429-6B03-9368-1D10-3485EEFBF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40" y="2016124"/>
            <a:ext cx="1593917" cy="3449638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90F6E91-757E-A6A6-6DB0-8DEDB7D89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68" y="2016125"/>
            <a:ext cx="1593917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1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AE3A2F-D350-02B4-6180-D1DE0F3CA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Rendelés kezelő felület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8C224D-4D94-80DB-DC2F-5C73EDF50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45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1AADE3-99A4-4FC4-2137-EA66FBE5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Rendelések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957318-3E60-AEAF-99AF-E03350DD2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138" y="1913021"/>
            <a:ext cx="7562156" cy="4724871"/>
          </a:xfrm>
        </p:spPr>
      </p:pic>
    </p:spTree>
    <p:extLst>
      <p:ext uri="{BB962C8B-B14F-4D97-AF65-F5344CB8AC3E}">
        <p14:creationId xmlns:p14="http://schemas.microsoft.com/office/powerpoint/2010/main" val="2587796224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60</TotalTime>
  <Words>71</Words>
  <Application>Microsoft Office PowerPoint</Application>
  <PresentationFormat>Szélesvásznú</PresentationFormat>
  <Paragraphs>15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Galéria</vt:lpstr>
      <vt:lpstr>Éttermi rendszer bemutatása</vt:lpstr>
      <vt:lpstr>Mi is ez a Rendszer?</vt:lpstr>
      <vt:lpstr>A Weblap</vt:lpstr>
      <vt:lpstr>Kezdő oldal</vt:lpstr>
      <vt:lpstr>A rendelő felület</vt:lpstr>
      <vt:lpstr>Rendelés kezelő felület</vt:lpstr>
      <vt:lpstr>Rendelések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Alajos Krausz</dc:creator>
  <cp:lastModifiedBy>Alajos Krausz</cp:lastModifiedBy>
  <cp:revision>1</cp:revision>
  <dcterms:created xsi:type="dcterms:W3CDTF">2024-11-30T14:57:14Z</dcterms:created>
  <dcterms:modified xsi:type="dcterms:W3CDTF">2024-11-30T15:58:14Z</dcterms:modified>
</cp:coreProperties>
</file>