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01" r:id="rId6"/>
    <p:sldId id="300" r:id="rId7"/>
    <p:sldId id="299" r:id="rId8"/>
    <p:sldId id="298" r:id="rId9"/>
    <p:sldId id="304" r:id="rId10"/>
    <p:sldId id="305" r:id="rId11"/>
    <p:sldId id="306" r:id="rId12"/>
    <p:sldId id="307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22" r:id="rId23"/>
    <p:sldId id="323" r:id="rId2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ous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8A5E"/>
    <a:srgbClr val="D4A808"/>
    <a:srgbClr val="E2E1D8"/>
    <a:srgbClr val="868686"/>
    <a:srgbClr val="D3C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8T16:44:07.563" idx="1">
    <p:pos x="10" y="10"/>
    <p:text/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2T17:02:0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8995.5 3920.19,'0'3,"0"1,0 4,0-5,3 1,-3 0,0 3,0-3,0 0,0 0,0 3,0-3,4 0,0-1,-4 5,0-4,4-1,-4 1,0 4,0-5,3 1,-3 0,0 0,0-1,0 1,0 0,0 0,0 3,0-3,0 0,0-1,0 5,0-4,0-1,0 1,0 4,0-5,0 1,0 0,0 3,0-3,0 0,4 0,-4 3,4-3,-4-4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2T17:02:0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9906.5 3916.19,'0'4,"0"-1,0 1,0 4,0-5,0 1,0 0,0 0,0-1,0 1,0 0,0 0,4 3,-4-3,0 0,3-1,-3 5,0-4,0-1,0 1,0 4,0-5,0 1,4 0,-4 3,0-3,0 0,0 0,0 3,0-3,0 0,0-1,0 5,0-4,0-1,0 1,0 4,0-5,0-3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2T17:02:0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10000.5 3916.19,'0'4,"0"-1,0 1,0 4,0-5,0 1,0 0,0 3,0-3,0 0,0 0,0 3,0-3,0 0,0-1,0 5,0-4,0-1,0 1,0 4,0-5,0 1,0 0,0 3,0-3,0 0,0 0,0 3,0-3,0 0,0-1,0 5,0-4,0-1,0 1,0 4,3-5,-3-3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2T17:02:0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10015.5 3908.19,'3'0,"1"0,0 4,3-4,-3 0,4 8,-1-5,-3-3,0 0,-1 4,5-4,-4 4,3 0,-3-1,-4 1,4 0,-1 0,1-1,0 1,-4 0,4 0,-4 3,0-3,0 0,0-1,0 5,0-4,0-1,-4 1,0 0,0-4,1 0,-1 4,0-1,0-3,1 0,-1 0,0 0,-3 0,3 0,0 0,0 0,4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2T17:02:0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10041.5 4021.19,'4'0,"3"0,-3 0,0 0,-1 0,5 0,-1 4,-3-4,0 3,0 1,-1-4,1 4,0-4,3 0,-3 4,0-1,-4 1,0 0,4 0,-4-1,0 5,0-4,0-1,0 1,0 4,0-5,-8 5,4-4,1-1,-1 1,0 0,0-4,1 0,-1 4,-4-4,5 0,-1 3,0-3,-3 0,3 0,0 0,0 0,-3 0,-1-3,8 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2T17:02:0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10191.5 3901.19,'4'4,"-4"-1,3 9,-3-5,0 1,0-1,0-3,0 3,8 1,-8-4,4-1,-4 1,0 0,0 0,0 7,0-7,0-1,0 1,0 4,0-5,3 5,-3-1,0-3,0 0,0 0,0 3,4-3,-4 0,0-1,0 5,0-4,0-1,0 1,4 0,0 0,-4-1,3 1,1-4,4 0,-5 4,5 0,-1-4,-3 0,0 0,0 0,3 0,-3 0,0 0,3 3,-3 1,0-4,-1 0,1 0,4 0,-8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2T17:02:0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10401.5 3920.19,'0'3,"0"1,0 4,4-5,-4 1,0 0,0 3,0-3,0 0,0 0,0 3,0 1,0-5,0 5,0-4,0-1,0 1,0 4,0-1,0-3,0 3,0-3,7 4,-7-1,0-3,4 0,-4-1,0 5,0-4,0-1,4 5,-4-4,3-1,1 1,0 0,0-4,-1 0,9 0,-9 0,9 0,-9 0,1 0,0 0,3 0,-3 0,0 0,0 4,3-4,-3 0,0 0,-4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2T17:02:0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10405.5 4013.19,'3'-3,"1"3,0 0,3 3,-3-3,0 0,3 4,1-4,-4 0,-1 0,1 0,4 0,-5 0,1 0,0 0,3 0,-3 0,0 0,0 0,-1-4,-3 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2T17:02:0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10405.5 3920.19,'3'0,"1"0,0 0,7 0,-7 3,0-3,-1 0,5 4,-4-4,-1 0,1 0,4 4,-5-4,1 0,7 0,-7 0,0 0,0 4,-1-1,1-3,4-3,-5 3,5 0,-4 0,-4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2T17:02:0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9006.5 3912.19,'4'0,"-1"0,5 0,-4 0,3 4,-3 0,0-1,-1-3,1 4,0-4,3 0,-3 4,0-4,0 0,3 7,-3-7,0 0,-1 4,1 0,0 0,0-1,-4 1,0 0,0 0,0 3,0-3,0 0,0-1,0 5,-4-1,0-3,-3-4,3 0,0 4,0-4,-3 0,3 0,4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2T17:02:0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8758.5 3920.19,'0'3,"0"1,0 4,0-5,0 1,0 0,0 0,0-1,4 5,-4-4,0 3,0-3,4 0,-4-1,0 5,0-4,4-1,-4 1,3 4,-3-5,0 1,0 0,0 3,4-3,0 0,-4 0,4-1,-4 1,0 0,0 0,0-1,0 5,0-4,0-1,0 1,0 4,0-5,0 1,0 0,0 3,0-3,0 0,0 0,0 3,0-3,0 0,3-1,-3-3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2T17:02:0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8781.5 3923.19,'0'4,"0"4,4-5,-4 1,3 0,-3 3,0-3,4 0,0 3,0-3,-1 0,1 3,0-3,-4 0,4 0,-1-1,1 1,0 0,0 0,-4-1,3 1,1-4,0 4,0 0,7 3,-7-3,-4-4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2T17:02:0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8923.5 3935.19,'-3'-4,"-1"4,0 4,4-1,-4 1,1 0,3 3,0-3,0 0,-4 0,4 3,-4-3,0 0,1-1,3 5,0-4,-4-1,4 1,-4 0,4 0,0-1,-4 5,1-4,3-4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2T17:02:0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8920.5 3938.19,'0'4,"0"0,0 3,0-3,0 0,0 0,0 3,0-3,0 0,0-1,0 5,0-4,0-1,0 1,0 4,0-5,0 1,0 0,0 3,0-3,0 0,0 0,0 3,3-3,-3 0,0-1,0 5,0-4,4-1,0 1,-4 4,0-5,0 1,0 0,4 0,-4-1,0 1,0 0,0 0,3-1,-3 1,0 0,0 0,0-8,0 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2T17:02:0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8665.5 3912.19,'0'4,"0"0,0-1,0 1,0 4,0-5,0 1,0 0,0 3,0-3,0 0,0 0,0 3,0-3,0 0,0-1,0 5,0-4,0-1,0 1,0 4,0-5,0 1,0 0,0 3,0-3,0 0,0 0,0 3,0-3,0 0,0-1,0 5,0-4,0-1,0 1,0 0,0 0,0-1,0 1,0 0,0 3,0-3,0 0,0 0,3-1,-3 1,0 0,0 0,4-1,-4 5,0-8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2T17:02:0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9580.5 3935.19,'0'-4,"-4"0,4 0,-4 1,0-1,1 4,-1-4,-4 0,5 4,-1 0,0 0,-3 0,3 0,0 0,0 0,-3 0,3 0,0 0,1 0,-5 0,4 0,1 4,-1 0,0 3,0 1,1-4,3-1,-4 1,4 0,0 3,-4-3,4 0,0 0,0 3,0-3,4 0,0-4,-1 0,1 0,4 0,-5 0,1 0,0 3,3-3,-3 0,0 0,0 4,3-4,-3 4,0 0,-1-4,5 0,-4 0,-1 3,1-3,0 4,0 0,-1 0,-3-1,4 1,-4 0,4 0,-4-1,0 1,4 0,-4 0,3-1,1 1,-4 0,0 0,0-1,0 5,0-4,0-1,-4 1,1 0,-5 3,4-7,1 0,-1 0,-4 0,5 0,-1 0,0 0,-3 0,3-3,0 3,0 0,1-4,-1 4,0 0,0-4,1 0,-1 1,0-1,0 4,1-4,-1 4,0-4,0 4,4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1-12T17:02:02"/>
    </inkml:context>
    <inkml:brush xml:id="br0">
      <inkml:brushProperty name="width" value="0.09701" units="cm"/>
      <inkml:brushProperty name="height" value="0.09701" units="cm"/>
      <inkml:brushProperty name="color" value="#000000"/>
      <inkml:brushProperty name="ignorePressure" value="0"/>
    </inkml:brush>
  </inkml:definitions>
  <inkml:trace contextRef="#ctx0" brushRef="#br0">9812.5 3957.19,'-4'-4,"1"1,-1-9,0 9,0-1,1-7,-1 7,-4 4,5 0,-1-4,0 4,-7-4,7 4,0 0,-3 0,3 0,0 0,1 0,-5 0,4 0,1 0,-1 0,-4 0,5 4,-5 0,4 3,1-3,-1 0,4 0,-4-1,4 1,0 0,0 3,0-3,0 0,0 0,4-1,0 1,-4 0,3 0,1-1,0 1,3 0,-3 0,4-4,-5 3,1-3,0 0,3 0,1 4,-4-4,3 0,-3 4,0-4,3 7,-3-7,3 4,-3 0,0 0,0-4,3 3,-7 1,0 0,0 0,0 3,0-3,0 0,0-1,0 5,0-4,-4-1,1 1,-1 0,4 0,-4-1,0 1,1-4,-1 0,0 0,-3 0,3 0,0 0,0 0,-3 0,3 0,0-4,1 4,-1-3,0 3,0 0,1 0,-1-4,0 0,0 4,1-4,-1 1,0-1,-3 4,3-4,0 0,4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9d0bc92449_0_1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9d0bc92449_0_1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Simple Silver Chrome - Business Plan Basic Template by Slidesgo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4730" y="1083709"/>
            <a:ext cx="5610300" cy="198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714730" y="335836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/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95" name="Google Shape;95;p11"/>
          <p:cNvCxnSpPr/>
          <p:nvPr/>
        </p:nvCxnSpPr>
        <p:spPr>
          <a:xfrm>
            <a:off x="714730" y="302451"/>
            <a:ext cx="77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lt1"/>
        </a:solidFill>
        <a:effectLst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3"/>
          <p:cNvGrpSpPr/>
          <p:nvPr/>
        </p:nvGrpSpPr>
        <p:grpSpPr>
          <a:xfrm>
            <a:off x="6789428" y="-6374412"/>
            <a:ext cx="5739422" cy="12984873"/>
            <a:chOff x="6789428" y="-6374412"/>
            <a:chExt cx="5739422" cy="12984873"/>
          </a:xfrm>
        </p:grpSpPr>
        <p:sp>
          <p:nvSpPr>
            <p:cNvPr id="99" name="Google Shape;99;p13"/>
            <p:cNvSpPr/>
            <p:nvPr/>
          </p:nvSpPr>
          <p:spPr>
            <a:xfrm rot="-5400000" flipH="1">
              <a:off x="3185692" y="-2755185"/>
              <a:ext cx="12946868" cy="5739396"/>
            </a:xfrm>
            <a:custGeom>
              <a:avLst/>
              <a:gdLst/>
              <a:ahLst/>
              <a:cxnLst/>
              <a:rect l="l" t="t" r="r" b="b"/>
              <a:pathLst>
                <a:path w="232335" h="102995" extrusionOk="0">
                  <a:moveTo>
                    <a:pt x="3" y="0"/>
                  </a:moveTo>
                  <a:lnTo>
                    <a:pt x="3" y="102995"/>
                  </a:lnTo>
                  <a:lnTo>
                    <a:pt x="232335" y="102995"/>
                  </a:lnTo>
                  <a:lnTo>
                    <a:pt x="232335" y="0"/>
                  </a:lnTo>
                  <a:cubicBezTo>
                    <a:pt x="208404" y="33921"/>
                    <a:pt x="190461" y="40517"/>
                    <a:pt x="177962" y="39360"/>
                  </a:cubicBezTo>
                  <a:cubicBezTo>
                    <a:pt x="155416" y="37274"/>
                    <a:pt x="151513" y="10048"/>
                    <a:pt x="125920" y="5906"/>
                  </a:cubicBezTo>
                  <a:cubicBezTo>
                    <a:pt x="99306" y="1597"/>
                    <a:pt x="87330" y="28411"/>
                    <a:pt x="56602" y="28865"/>
                  </a:cubicBezTo>
                  <a:cubicBezTo>
                    <a:pt x="34270" y="29197"/>
                    <a:pt x="14967" y="1541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13"/>
            <p:cNvSpPr/>
            <p:nvPr/>
          </p:nvSpPr>
          <p:spPr>
            <a:xfrm rot="-5400000" flipH="1">
              <a:off x="3306981" y="-2633900"/>
              <a:ext cx="12946701" cy="5496993"/>
            </a:xfrm>
            <a:custGeom>
              <a:avLst/>
              <a:gdLst/>
              <a:ahLst/>
              <a:cxnLst/>
              <a:rect l="l" t="t" r="r" b="b"/>
              <a:pathLst>
                <a:path w="232332" h="98645" extrusionOk="0">
                  <a:moveTo>
                    <a:pt x="0" y="31773"/>
                  </a:moveTo>
                  <a:lnTo>
                    <a:pt x="0" y="98645"/>
                  </a:lnTo>
                  <a:lnTo>
                    <a:pt x="232332" y="98645"/>
                  </a:lnTo>
                  <a:lnTo>
                    <a:pt x="232332" y="37981"/>
                  </a:lnTo>
                  <a:cubicBezTo>
                    <a:pt x="225335" y="43620"/>
                    <a:pt x="214477" y="50455"/>
                    <a:pt x="201137" y="50537"/>
                  </a:cubicBezTo>
                  <a:cubicBezTo>
                    <a:pt x="164575" y="50763"/>
                    <a:pt x="150472" y="1"/>
                    <a:pt x="121764" y="3200"/>
                  </a:cubicBezTo>
                  <a:cubicBezTo>
                    <a:pt x="103104" y="5277"/>
                    <a:pt x="101996" y="27519"/>
                    <a:pt x="63816" y="43538"/>
                  </a:cubicBezTo>
                  <a:cubicBezTo>
                    <a:pt x="52331" y="48358"/>
                    <a:pt x="44521" y="49664"/>
                    <a:pt x="36919" y="49224"/>
                  </a:cubicBezTo>
                  <a:cubicBezTo>
                    <a:pt x="18451" y="48155"/>
                    <a:pt x="5392" y="37014"/>
                    <a:pt x="0" y="317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13"/>
            <p:cNvSpPr/>
            <p:nvPr/>
          </p:nvSpPr>
          <p:spPr>
            <a:xfrm rot="-5400000" flipH="1">
              <a:off x="3216648" y="-2724230"/>
              <a:ext cx="12946701" cy="5677653"/>
            </a:xfrm>
            <a:custGeom>
              <a:avLst/>
              <a:gdLst/>
              <a:ahLst/>
              <a:cxnLst/>
              <a:rect l="l" t="t" r="r" b="b"/>
              <a:pathLst>
                <a:path w="232332" h="101887" extrusionOk="0">
                  <a:moveTo>
                    <a:pt x="232332" y="101887"/>
                  </a:moveTo>
                  <a:lnTo>
                    <a:pt x="0" y="101887"/>
                  </a:lnTo>
                  <a:lnTo>
                    <a:pt x="0" y="18792"/>
                  </a:lnTo>
                  <a:cubicBezTo>
                    <a:pt x="11174" y="27460"/>
                    <a:pt x="27597" y="37095"/>
                    <a:pt x="47415" y="36941"/>
                  </a:cubicBezTo>
                  <a:cubicBezTo>
                    <a:pt x="85815" y="36642"/>
                    <a:pt x="103318" y="0"/>
                    <a:pt x="127664" y="7420"/>
                  </a:cubicBezTo>
                  <a:cubicBezTo>
                    <a:pt x="148575" y="13793"/>
                    <a:pt x="145258" y="43768"/>
                    <a:pt x="169649" y="55964"/>
                  </a:cubicBezTo>
                  <a:cubicBezTo>
                    <a:pt x="189848" y="66067"/>
                    <a:pt x="214875" y="56885"/>
                    <a:pt x="232189" y="48093"/>
                  </a:cubicBezTo>
                  <a:cubicBezTo>
                    <a:pt x="232236" y="66025"/>
                    <a:pt x="232283" y="83955"/>
                    <a:pt x="232332" y="10188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3"/>
            <p:cNvSpPr/>
            <p:nvPr/>
          </p:nvSpPr>
          <p:spPr>
            <a:xfrm rot="-5400000" flipH="1">
              <a:off x="3246184" y="-2672183"/>
              <a:ext cx="12969214" cy="5596072"/>
            </a:xfrm>
            <a:custGeom>
              <a:avLst/>
              <a:gdLst/>
              <a:ahLst/>
              <a:cxnLst/>
              <a:rect l="l" t="t" r="r" b="b"/>
              <a:pathLst>
                <a:path w="232736" h="100423" extrusionOk="0">
                  <a:moveTo>
                    <a:pt x="232332" y="100423"/>
                  </a:moveTo>
                  <a:lnTo>
                    <a:pt x="0" y="100423"/>
                  </a:lnTo>
                  <a:lnTo>
                    <a:pt x="0" y="18493"/>
                  </a:lnTo>
                  <a:cubicBezTo>
                    <a:pt x="11595" y="27961"/>
                    <a:pt x="28218" y="38069"/>
                    <a:pt x="48071" y="37772"/>
                  </a:cubicBezTo>
                  <a:cubicBezTo>
                    <a:pt x="85579" y="37217"/>
                    <a:pt x="103068" y="1"/>
                    <a:pt x="126791" y="7270"/>
                  </a:cubicBezTo>
                  <a:cubicBezTo>
                    <a:pt x="146468" y="13297"/>
                    <a:pt x="142991" y="41534"/>
                    <a:pt x="166150" y="54500"/>
                  </a:cubicBezTo>
                  <a:cubicBezTo>
                    <a:pt x="186597" y="65949"/>
                    <a:pt x="213293" y="57372"/>
                    <a:pt x="232736" y="482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13"/>
            <p:cNvSpPr/>
            <p:nvPr/>
          </p:nvSpPr>
          <p:spPr>
            <a:xfrm rot="-5400000" flipH="1">
              <a:off x="3840535" y="-2085148"/>
              <a:ext cx="12961914" cy="4414702"/>
            </a:xfrm>
            <a:custGeom>
              <a:avLst/>
              <a:gdLst/>
              <a:ahLst/>
              <a:cxnLst/>
              <a:rect l="l" t="t" r="r" b="b"/>
              <a:pathLst>
                <a:path w="232605" h="79223" extrusionOk="0">
                  <a:moveTo>
                    <a:pt x="0" y="21950"/>
                  </a:moveTo>
                  <a:lnTo>
                    <a:pt x="0" y="79223"/>
                  </a:lnTo>
                  <a:lnTo>
                    <a:pt x="232332" y="79223"/>
                  </a:lnTo>
                  <a:cubicBezTo>
                    <a:pt x="232423" y="67433"/>
                    <a:pt x="232513" y="55646"/>
                    <a:pt x="232604" y="43856"/>
                  </a:cubicBezTo>
                  <a:cubicBezTo>
                    <a:pt x="213927" y="51210"/>
                    <a:pt x="186259" y="58510"/>
                    <a:pt x="162891" y="46368"/>
                  </a:cubicBezTo>
                  <a:cubicBezTo>
                    <a:pt x="138748" y="33825"/>
                    <a:pt x="139921" y="11301"/>
                    <a:pt x="119577" y="6406"/>
                  </a:cubicBezTo>
                  <a:cubicBezTo>
                    <a:pt x="92955" y="0"/>
                    <a:pt x="76361" y="35056"/>
                    <a:pt x="37903" y="34287"/>
                  </a:cubicBezTo>
                  <a:cubicBezTo>
                    <a:pt x="21376" y="33954"/>
                    <a:pt x="8129" y="27155"/>
                    <a:pt x="0" y="2195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3"/>
            <p:cNvSpPr/>
            <p:nvPr/>
          </p:nvSpPr>
          <p:spPr>
            <a:xfrm rot="-5400000" flipH="1">
              <a:off x="3925462" y="-2015436"/>
              <a:ext cx="12962359" cy="4244406"/>
            </a:xfrm>
            <a:custGeom>
              <a:avLst/>
              <a:gdLst/>
              <a:ahLst/>
              <a:cxnLst/>
              <a:rect l="l" t="t" r="r" b="b"/>
              <a:pathLst>
                <a:path w="232613" h="76167" extrusionOk="0">
                  <a:moveTo>
                    <a:pt x="232613" y="76167"/>
                  </a:moveTo>
                  <a:lnTo>
                    <a:pt x="281" y="76167"/>
                  </a:lnTo>
                  <a:cubicBezTo>
                    <a:pt x="559" y="61296"/>
                    <a:pt x="1" y="45788"/>
                    <a:pt x="281" y="30918"/>
                  </a:cubicBezTo>
                  <a:cubicBezTo>
                    <a:pt x="9716" y="36524"/>
                    <a:pt x="24363" y="43238"/>
                    <a:pt x="40479" y="42053"/>
                  </a:cubicBezTo>
                  <a:cubicBezTo>
                    <a:pt x="77961" y="39300"/>
                    <a:pt x="91122" y="0"/>
                    <a:pt x="119855" y="3350"/>
                  </a:cubicBezTo>
                  <a:cubicBezTo>
                    <a:pt x="137528" y="5409"/>
                    <a:pt x="138804" y="21008"/>
                    <a:pt x="162496" y="32215"/>
                  </a:cubicBezTo>
                  <a:cubicBezTo>
                    <a:pt x="187271" y="43933"/>
                    <a:pt x="213793" y="40083"/>
                    <a:pt x="232613" y="34837"/>
                  </a:cubicBezTo>
                  <a:lnTo>
                    <a:pt x="232613" y="7616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3"/>
            <p:cNvSpPr/>
            <p:nvPr/>
          </p:nvSpPr>
          <p:spPr>
            <a:xfrm rot="-5400000" flipH="1">
              <a:off x="4117217" y="-1823686"/>
              <a:ext cx="12950100" cy="3873166"/>
            </a:xfrm>
            <a:custGeom>
              <a:avLst/>
              <a:gdLst/>
              <a:ahLst/>
              <a:cxnLst/>
              <a:rect l="l" t="t" r="r" b="b"/>
              <a:pathLst>
                <a:path w="232393" h="69505" extrusionOk="0">
                  <a:moveTo>
                    <a:pt x="1" y="39764"/>
                  </a:moveTo>
                  <a:cubicBezTo>
                    <a:pt x="67" y="49712"/>
                    <a:pt x="242" y="59746"/>
                    <a:pt x="61" y="69505"/>
                  </a:cubicBezTo>
                  <a:lnTo>
                    <a:pt x="232393" y="69505"/>
                  </a:lnTo>
                  <a:lnTo>
                    <a:pt x="232393" y="39764"/>
                  </a:lnTo>
                  <a:cubicBezTo>
                    <a:pt x="224459" y="37535"/>
                    <a:pt x="212831" y="35246"/>
                    <a:pt x="199011" y="36265"/>
                  </a:cubicBezTo>
                  <a:cubicBezTo>
                    <a:pt x="170443" y="38376"/>
                    <a:pt x="162083" y="52455"/>
                    <a:pt x="146968" y="48511"/>
                  </a:cubicBezTo>
                  <a:cubicBezTo>
                    <a:pt x="124403" y="42625"/>
                    <a:pt x="127214" y="7107"/>
                    <a:pt x="108593" y="3578"/>
                  </a:cubicBezTo>
                  <a:cubicBezTo>
                    <a:pt x="89693" y="0"/>
                    <a:pt x="79094" y="35127"/>
                    <a:pt x="44197" y="43699"/>
                  </a:cubicBezTo>
                  <a:cubicBezTo>
                    <a:pt x="26815" y="47970"/>
                    <a:pt x="10754" y="43847"/>
                    <a:pt x="1" y="3976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6" name="Google Shape;106;p13"/>
          <p:cNvSpPr txBox="1"/>
          <p:nvPr>
            <p:ph type="title" hasCustomPrompt="1"/>
          </p:nvPr>
        </p:nvSpPr>
        <p:spPr>
          <a:xfrm>
            <a:off x="789750" y="171975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type="subTitle" idx="1"/>
          </p:nvPr>
        </p:nvSpPr>
        <p:spPr>
          <a:xfrm>
            <a:off x="789450" y="3384200"/>
            <a:ext cx="2192400" cy="122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type="title" idx="2" hasCustomPrompt="1"/>
          </p:nvPr>
        </p:nvSpPr>
        <p:spPr>
          <a:xfrm>
            <a:off x="3473550" y="171975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type="subTitle" idx="3"/>
          </p:nvPr>
        </p:nvSpPr>
        <p:spPr>
          <a:xfrm>
            <a:off x="3473551" y="3384200"/>
            <a:ext cx="2196900" cy="122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type="title" idx="4" hasCustomPrompt="1"/>
          </p:nvPr>
        </p:nvSpPr>
        <p:spPr>
          <a:xfrm>
            <a:off x="6157350" y="171975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type="subTitle" idx="5"/>
          </p:nvPr>
        </p:nvSpPr>
        <p:spPr>
          <a:xfrm>
            <a:off x="6157351" y="3384200"/>
            <a:ext cx="2196900" cy="122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type="subTitle" idx="7"/>
          </p:nvPr>
        </p:nvSpPr>
        <p:spPr>
          <a:xfrm>
            <a:off x="784850" y="2844700"/>
            <a:ext cx="21924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type="subTitle" idx="8"/>
          </p:nvPr>
        </p:nvSpPr>
        <p:spPr>
          <a:xfrm>
            <a:off x="3473550" y="2844700"/>
            <a:ext cx="2196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type="subTitle" idx="9"/>
          </p:nvPr>
        </p:nvSpPr>
        <p:spPr>
          <a:xfrm>
            <a:off x="6161957" y="2844700"/>
            <a:ext cx="21969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6" name="Google Shape;116;p13"/>
          <p:cNvCxnSpPr/>
          <p:nvPr/>
        </p:nvCxnSpPr>
        <p:spPr>
          <a:xfrm>
            <a:off x="714730" y="302451"/>
            <a:ext cx="77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3865000" y="3458338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14"/>
          <p:cNvSpPr txBox="1"/>
          <p:nvPr>
            <p:ph type="subTitle" idx="1"/>
          </p:nvPr>
        </p:nvSpPr>
        <p:spPr>
          <a:xfrm>
            <a:off x="1395700" y="1253738"/>
            <a:ext cx="70332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20" name="Google Shape;120;p14"/>
          <p:cNvGrpSpPr/>
          <p:nvPr/>
        </p:nvGrpSpPr>
        <p:grpSpPr>
          <a:xfrm flipH="1">
            <a:off x="-2611209" y="-1148075"/>
            <a:ext cx="5739422" cy="12984873"/>
            <a:chOff x="4928578" y="-2131675"/>
            <a:chExt cx="5739422" cy="12984873"/>
          </a:xfrm>
        </p:grpSpPr>
        <p:sp>
          <p:nvSpPr>
            <p:cNvPr id="121" name="Google Shape;121;p14"/>
            <p:cNvSpPr/>
            <p:nvPr/>
          </p:nvSpPr>
          <p:spPr>
            <a:xfrm rot="-5400000">
              <a:off x="1324842" y="1494574"/>
              <a:ext cx="12946868" cy="5739396"/>
            </a:xfrm>
            <a:custGeom>
              <a:avLst/>
              <a:gdLst/>
              <a:ahLst/>
              <a:cxnLst/>
              <a:rect l="l" t="t" r="r" b="b"/>
              <a:pathLst>
                <a:path w="232335" h="102995" extrusionOk="0">
                  <a:moveTo>
                    <a:pt x="3" y="0"/>
                  </a:moveTo>
                  <a:lnTo>
                    <a:pt x="3" y="102995"/>
                  </a:lnTo>
                  <a:lnTo>
                    <a:pt x="232335" y="102995"/>
                  </a:lnTo>
                  <a:lnTo>
                    <a:pt x="232335" y="0"/>
                  </a:lnTo>
                  <a:cubicBezTo>
                    <a:pt x="208404" y="33921"/>
                    <a:pt x="190461" y="40517"/>
                    <a:pt x="177962" y="39360"/>
                  </a:cubicBezTo>
                  <a:cubicBezTo>
                    <a:pt x="155416" y="37274"/>
                    <a:pt x="151513" y="10048"/>
                    <a:pt x="125920" y="5906"/>
                  </a:cubicBezTo>
                  <a:cubicBezTo>
                    <a:pt x="99306" y="1597"/>
                    <a:pt x="87330" y="28411"/>
                    <a:pt x="56602" y="28865"/>
                  </a:cubicBezTo>
                  <a:cubicBezTo>
                    <a:pt x="34270" y="29197"/>
                    <a:pt x="14967" y="1541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4"/>
            <p:cNvSpPr/>
            <p:nvPr/>
          </p:nvSpPr>
          <p:spPr>
            <a:xfrm rot="-5400000">
              <a:off x="1446131" y="1615692"/>
              <a:ext cx="12946701" cy="5496993"/>
            </a:xfrm>
            <a:custGeom>
              <a:avLst/>
              <a:gdLst/>
              <a:ahLst/>
              <a:cxnLst/>
              <a:rect l="l" t="t" r="r" b="b"/>
              <a:pathLst>
                <a:path w="232332" h="98645" extrusionOk="0">
                  <a:moveTo>
                    <a:pt x="0" y="31773"/>
                  </a:moveTo>
                  <a:lnTo>
                    <a:pt x="0" y="98645"/>
                  </a:lnTo>
                  <a:lnTo>
                    <a:pt x="232332" y="98645"/>
                  </a:lnTo>
                  <a:lnTo>
                    <a:pt x="232332" y="37981"/>
                  </a:lnTo>
                  <a:cubicBezTo>
                    <a:pt x="225335" y="43620"/>
                    <a:pt x="214477" y="50455"/>
                    <a:pt x="201137" y="50537"/>
                  </a:cubicBezTo>
                  <a:cubicBezTo>
                    <a:pt x="164575" y="50763"/>
                    <a:pt x="150472" y="1"/>
                    <a:pt x="121764" y="3200"/>
                  </a:cubicBezTo>
                  <a:cubicBezTo>
                    <a:pt x="103104" y="5277"/>
                    <a:pt x="101996" y="27519"/>
                    <a:pt x="63816" y="43538"/>
                  </a:cubicBezTo>
                  <a:cubicBezTo>
                    <a:pt x="52331" y="48358"/>
                    <a:pt x="44521" y="49664"/>
                    <a:pt x="36919" y="49224"/>
                  </a:cubicBezTo>
                  <a:cubicBezTo>
                    <a:pt x="18451" y="48155"/>
                    <a:pt x="5392" y="37014"/>
                    <a:pt x="0" y="317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4"/>
            <p:cNvSpPr/>
            <p:nvPr/>
          </p:nvSpPr>
          <p:spPr>
            <a:xfrm rot="-5400000">
              <a:off x="1355798" y="1525362"/>
              <a:ext cx="12946701" cy="5677653"/>
            </a:xfrm>
            <a:custGeom>
              <a:avLst/>
              <a:gdLst/>
              <a:ahLst/>
              <a:cxnLst/>
              <a:rect l="l" t="t" r="r" b="b"/>
              <a:pathLst>
                <a:path w="232332" h="101887" extrusionOk="0">
                  <a:moveTo>
                    <a:pt x="232332" y="101887"/>
                  </a:moveTo>
                  <a:lnTo>
                    <a:pt x="0" y="101887"/>
                  </a:lnTo>
                  <a:lnTo>
                    <a:pt x="0" y="18792"/>
                  </a:lnTo>
                  <a:cubicBezTo>
                    <a:pt x="11174" y="27460"/>
                    <a:pt x="27597" y="37095"/>
                    <a:pt x="47415" y="36941"/>
                  </a:cubicBezTo>
                  <a:cubicBezTo>
                    <a:pt x="85815" y="36642"/>
                    <a:pt x="103318" y="0"/>
                    <a:pt x="127664" y="7420"/>
                  </a:cubicBezTo>
                  <a:cubicBezTo>
                    <a:pt x="148575" y="13793"/>
                    <a:pt x="145258" y="43768"/>
                    <a:pt x="169649" y="55964"/>
                  </a:cubicBezTo>
                  <a:cubicBezTo>
                    <a:pt x="189848" y="66067"/>
                    <a:pt x="214875" y="56885"/>
                    <a:pt x="232189" y="48093"/>
                  </a:cubicBezTo>
                  <a:cubicBezTo>
                    <a:pt x="232236" y="66025"/>
                    <a:pt x="232283" y="83955"/>
                    <a:pt x="232332" y="10188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4"/>
            <p:cNvSpPr/>
            <p:nvPr/>
          </p:nvSpPr>
          <p:spPr>
            <a:xfrm rot="-5400000">
              <a:off x="1385334" y="1554896"/>
              <a:ext cx="12969214" cy="5596072"/>
            </a:xfrm>
            <a:custGeom>
              <a:avLst/>
              <a:gdLst/>
              <a:ahLst/>
              <a:cxnLst/>
              <a:rect l="l" t="t" r="r" b="b"/>
              <a:pathLst>
                <a:path w="232736" h="100423" extrusionOk="0">
                  <a:moveTo>
                    <a:pt x="232332" y="100423"/>
                  </a:moveTo>
                  <a:lnTo>
                    <a:pt x="0" y="100423"/>
                  </a:lnTo>
                  <a:lnTo>
                    <a:pt x="0" y="18493"/>
                  </a:lnTo>
                  <a:cubicBezTo>
                    <a:pt x="11595" y="27961"/>
                    <a:pt x="28218" y="38069"/>
                    <a:pt x="48071" y="37772"/>
                  </a:cubicBezTo>
                  <a:cubicBezTo>
                    <a:pt x="85579" y="37217"/>
                    <a:pt x="103068" y="1"/>
                    <a:pt x="126791" y="7270"/>
                  </a:cubicBezTo>
                  <a:cubicBezTo>
                    <a:pt x="146468" y="13297"/>
                    <a:pt x="142991" y="41534"/>
                    <a:pt x="166150" y="54500"/>
                  </a:cubicBezTo>
                  <a:cubicBezTo>
                    <a:pt x="186597" y="65949"/>
                    <a:pt x="213293" y="57372"/>
                    <a:pt x="232736" y="482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14"/>
            <p:cNvSpPr/>
            <p:nvPr/>
          </p:nvSpPr>
          <p:spPr>
            <a:xfrm rot="-5400000">
              <a:off x="1979685" y="2149231"/>
              <a:ext cx="12961914" cy="4414702"/>
            </a:xfrm>
            <a:custGeom>
              <a:avLst/>
              <a:gdLst/>
              <a:ahLst/>
              <a:cxnLst/>
              <a:rect l="l" t="t" r="r" b="b"/>
              <a:pathLst>
                <a:path w="232605" h="79223" extrusionOk="0">
                  <a:moveTo>
                    <a:pt x="0" y="21950"/>
                  </a:moveTo>
                  <a:lnTo>
                    <a:pt x="0" y="79223"/>
                  </a:lnTo>
                  <a:lnTo>
                    <a:pt x="232332" y="79223"/>
                  </a:lnTo>
                  <a:cubicBezTo>
                    <a:pt x="232423" y="67433"/>
                    <a:pt x="232513" y="55646"/>
                    <a:pt x="232604" y="43856"/>
                  </a:cubicBezTo>
                  <a:cubicBezTo>
                    <a:pt x="213927" y="51210"/>
                    <a:pt x="186259" y="58510"/>
                    <a:pt x="162891" y="46368"/>
                  </a:cubicBezTo>
                  <a:cubicBezTo>
                    <a:pt x="138748" y="33825"/>
                    <a:pt x="139921" y="11301"/>
                    <a:pt x="119577" y="6406"/>
                  </a:cubicBezTo>
                  <a:cubicBezTo>
                    <a:pt x="92955" y="0"/>
                    <a:pt x="76361" y="35056"/>
                    <a:pt x="37903" y="34287"/>
                  </a:cubicBezTo>
                  <a:cubicBezTo>
                    <a:pt x="21376" y="33954"/>
                    <a:pt x="8129" y="27155"/>
                    <a:pt x="0" y="2195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14"/>
            <p:cNvSpPr/>
            <p:nvPr/>
          </p:nvSpPr>
          <p:spPr>
            <a:xfrm rot="-5400000">
              <a:off x="2064612" y="2249815"/>
              <a:ext cx="12962359" cy="4244406"/>
            </a:xfrm>
            <a:custGeom>
              <a:avLst/>
              <a:gdLst/>
              <a:ahLst/>
              <a:cxnLst/>
              <a:rect l="l" t="t" r="r" b="b"/>
              <a:pathLst>
                <a:path w="232613" h="76167" extrusionOk="0">
                  <a:moveTo>
                    <a:pt x="232613" y="76167"/>
                  </a:moveTo>
                  <a:lnTo>
                    <a:pt x="281" y="76167"/>
                  </a:lnTo>
                  <a:cubicBezTo>
                    <a:pt x="559" y="61296"/>
                    <a:pt x="1" y="45788"/>
                    <a:pt x="281" y="30918"/>
                  </a:cubicBezTo>
                  <a:cubicBezTo>
                    <a:pt x="9716" y="36524"/>
                    <a:pt x="24363" y="43238"/>
                    <a:pt x="40479" y="42053"/>
                  </a:cubicBezTo>
                  <a:cubicBezTo>
                    <a:pt x="77961" y="39300"/>
                    <a:pt x="91122" y="0"/>
                    <a:pt x="119855" y="3350"/>
                  </a:cubicBezTo>
                  <a:cubicBezTo>
                    <a:pt x="137528" y="5409"/>
                    <a:pt x="138804" y="21008"/>
                    <a:pt x="162496" y="32215"/>
                  </a:cubicBezTo>
                  <a:cubicBezTo>
                    <a:pt x="187271" y="43933"/>
                    <a:pt x="213793" y="40083"/>
                    <a:pt x="232613" y="34837"/>
                  </a:cubicBezTo>
                  <a:lnTo>
                    <a:pt x="232613" y="7616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14"/>
            <p:cNvSpPr/>
            <p:nvPr/>
          </p:nvSpPr>
          <p:spPr>
            <a:xfrm rot="-5400000">
              <a:off x="2256367" y="2429305"/>
              <a:ext cx="12950100" cy="3873166"/>
            </a:xfrm>
            <a:custGeom>
              <a:avLst/>
              <a:gdLst/>
              <a:ahLst/>
              <a:cxnLst/>
              <a:rect l="l" t="t" r="r" b="b"/>
              <a:pathLst>
                <a:path w="232393" h="69505" extrusionOk="0">
                  <a:moveTo>
                    <a:pt x="1" y="39764"/>
                  </a:moveTo>
                  <a:cubicBezTo>
                    <a:pt x="67" y="49712"/>
                    <a:pt x="242" y="59746"/>
                    <a:pt x="61" y="69505"/>
                  </a:cubicBezTo>
                  <a:lnTo>
                    <a:pt x="232393" y="69505"/>
                  </a:lnTo>
                  <a:lnTo>
                    <a:pt x="232393" y="39764"/>
                  </a:lnTo>
                  <a:cubicBezTo>
                    <a:pt x="224459" y="37535"/>
                    <a:pt x="212831" y="35246"/>
                    <a:pt x="199011" y="36265"/>
                  </a:cubicBezTo>
                  <a:cubicBezTo>
                    <a:pt x="170443" y="38376"/>
                    <a:pt x="162083" y="52455"/>
                    <a:pt x="146968" y="48511"/>
                  </a:cubicBezTo>
                  <a:cubicBezTo>
                    <a:pt x="124403" y="42625"/>
                    <a:pt x="127214" y="7107"/>
                    <a:pt x="108593" y="3578"/>
                  </a:cubicBezTo>
                  <a:cubicBezTo>
                    <a:pt x="89693" y="0"/>
                    <a:pt x="79094" y="35127"/>
                    <a:pt x="44197" y="43699"/>
                  </a:cubicBezTo>
                  <a:cubicBezTo>
                    <a:pt x="26815" y="47970"/>
                    <a:pt x="10754" y="43847"/>
                    <a:pt x="1" y="3976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subTitle" idx="1"/>
          </p:nvPr>
        </p:nvSpPr>
        <p:spPr>
          <a:xfrm>
            <a:off x="4274400" y="1212500"/>
            <a:ext cx="41496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31" name="Google Shape;131;p15"/>
          <p:cNvSpPr/>
          <p:nvPr>
            <p:ph type="pic" idx="2"/>
          </p:nvPr>
        </p:nvSpPr>
        <p:spPr>
          <a:xfrm>
            <a:off x="720000" y="1381550"/>
            <a:ext cx="3057900" cy="30579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132" name="Google Shape;132;p15"/>
          <p:cNvCxnSpPr/>
          <p:nvPr/>
        </p:nvCxnSpPr>
        <p:spPr>
          <a:xfrm>
            <a:off x="714730" y="302451"/>
            <a:ext cx="77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" name="Google Shape;133;p15"/>
          <p:cNvGrpSpPr/>
          <p:nvPr/>
        </p:nvGrpSpPr>
        <p:grpSpPr>
          <a:xfrm rot="10800000">
            <a:off x="-3459472" y="-2145312"/>
            <a:ext cx="5739422" cy="12984873"/>
            <a:chOff x="6789428" y="-6374412"/>
            <a:chExt cx="5739422" cy="12984873"/>
          </a:xfrm>
        </p:grpSpPr>
        <p:sp>
          <p:nvSpPr>
            <p:cNvPr id="134" name="Google Shape;134;p15"/>
            <p:cNvSpPr/>
            <p:nvPr/>
          </p:nvSpPr>
          <p:spPr>
            <a:xfrm rot="-5400000" flipH="1">
              <a:off x="3185692" y="-2755185"/>
              <a:ext cx="12946868" cy="5739396"/>
            </a:xfrm>
            <a:custGeom>
              <a:avLst/>
              <a:gdLst/>
              <a:ahLst/>
              <a:cxnLst/>
              <a:rect l="l" t="t" r="r" b="b"/>
              <a:pathLst>
                <a:path w="232335" h="102995" extrusionOk="0">
                  <a:moveTo>
                    <a:pt x="3" y="0"/>
                  </a:moveTo>
                  <a:lnTo>
                    <a:pt x="3" y="102995"/>
                  </a:lnTo>
                  <a:lnTo>
                    <a:pt x="232335" y="102995"/>
                  </a:lnTo>
                  <a:lnTo>
                    <a:pt x="232335" y="0"/>
                  </a:lnTo>
                  <a:cubicBezTo>
                    <a:pt x="208404" y="33921"/>
                    <a:pt x="190461" y="40517"/>
                    <a:pt x="177962" y="39360"/>
                  </a:cubicBezTo>
                  <a:cubicBezTo>
                    <a:pt x="155416" y="37274"/>
                    <a:pt x="151513" y="10048"/>
                    <a:pt x="125920" y="5906"/>
                  </a:cubicBezTo>
                  <a:cubicBezTo>
                    <a:pt x="99306" y="1597"/>
                    <a:pt x="87330" y="28411"/>
                    <a:pt x="56602" y="28865"/>
                  </a:cubicBezTo>
                  <a:cubicBezTo>
                    <a:pt x="34270" y="29197"/>
                    <a:pt x="14967" y="1541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15"/>
            <p:cNvSpPr/>
            <p:nvPr/>
          </p:nvSpPr>
          <p:spPr>
            <a:xfrm rot="-5400000" flipH="1">
              <a:off x="3306981" y="-2633900"/>
              <a:ext cx="12946701" cy="5496993"/>
            </a:xfrm>
            <a:custGeom>
              <a:avLst/>
              <a:gdLst/>
              <a:ahLst/>
              <a:cxnLst/>
              <a:rect l="l" t="t" r="r" b="b"/>
              <a:pathLst>
                <a:path w="232332" h="98645" extrusionOk="0">
                  <a:moveTo>
                    <a:pt x="0" y="31773"/>
                  </a:moveTo>
                  <a:lnTo>
                    <a:pt x="0" y="98645"/>
                  </a:lnTo>
                  <a:lnTo>
                    <a:pt x="232332" y="98645"/>
                  </a:lnTo>
                  <a:lnTo>
                    <a:pt x="232332" y="37981"/>
                  </a:lnTo>
                  <a:cubicBezTo>
                    <a:pt x="225335" y="43620"/>
                    <a:pt x="214477" y="50455"/>
                    <a:pt x="201137" y="50537"/>
                  </a:cubicBezTo>
                  <a:cubicBezTo>
                    <a:pt x="164575" y="50763"/>
                    <a:pt x="150472" y="1"/>
                    <a:pt x="121764" y="3200"/>
                  </a:cubicBezTo>
                  <a:cubicBezTo>
                    <a:pt x="103104" y="5277"/>
                    <a:pt x="101996" y="27519"/>
                    <a:pt x="63816" y="43538"/>
                  </a:cubicBezTo>
                  <a:cubicBezTo>
                    <a:pt x="52331" y="48358"/>
                    <a:pt x="44521" y="49664"/>
                    <a:pt x="36919" y="49224"/>
                  </a:cubicBezTo>
                  <a:cubicBezTo>
                    <a:pt x="18451" y="48155"/>
                    <a:pt x="5392" y="37014"/>
                    <a:pt x="0" y="317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15"/>
            <p:cNvSpPr/>
            <p:nvPr/>
          </p:nvSpPr>
          <p:spPr>
            <a:xfrm rot="-5400000" flipH="1">
              <a:off x="3216648" y="-2724230"/>
              <a:ext cx="12946701" cy="5677653"/>
            </a:xfrm>
            <a:custGeom>
              <a:avLst/>
              <a:gdLst/>
              <a:ahLst/>
              <a:cxnLst/>
              <a:rect l="l" t="t" r="r" b="b"/>
              <a:pathLst>
                <a:path w="232332" h="101887" extrusionOk="0">
                  <a:moveTo>
                    <a:pt x="232332" y="101887"/>
                  </a:moveTo>
                  <a:lnTo>
                    <a:pt x="0" y="101887"/>
                  </a:lnTo>
                  <a:lnTo>
                    <a:pt x="0" y="18792"/>
                  </a:lnTo>
                  <a:cubicBezTo>
                    <a:pt x="11174" y="27460"/>
                    <a:pt x="27597" y="37095"/>
                    <a:pt x="47415" y="36941"/>
                  </a:cubicBezTo>
                  <a:cubicBezTo>
                    <a:pt x="85815" y="36642"/>
                    <a:pt x="103318" y="0"/>
                    <a:pt x="127664" y="7420"/>
                  </a:cubicBezTo>
                  <a:cubicBezTo>
                    <a:pt x="148575" y="13793"/>
                    <a:pt x="145258" y="43768"/>
                    <a:pt x="169649" y="55964"/>
                  </a:cubicBezTo>
                  <a:cubicBezTo>
                    <a:pt x="189848" y="66067"/>
                    <a:pt x="214875" y="56885"/>
                    <a:pt x="232189" y="48093"/>
                  </a:cubicBezTo>
                  <a:cubicBezTo>
                    <a:pt x="232236" y="66025"/>
                    <a:pt x="232283" y="83955"/>
                    <a:pt x="232332" y="10188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15"/>
            <p:cNvSpPr/>
            <p:nvPr/>
          </p:nvSpPr>
          <p:spPr>
            <a:xfrm rot="-5400000" flipH="1">
              <a:off x="3246184" y="-2672183"/>
              <a:ext cx="12969214" cy="5596072"/>
            </a:xfrm>
            <a:custGeom>
              <a:avLst/>
              <a:gdLst/>
              <a:ahLst/>
              <a:cxnLst/>
              <a:rect l="l" t="t" r="r" b="b"/>
              <a:pathLst>
                <a:path w="232736" h="100423" extrusionOk="0">
                  <a:moveTo>
                    <a:pt x="232332" y="100423"/>
                  </a:moveTo>
                  <a:lnTo>
                    <a:pt x="0" y="100423"/>
                  </a:lnTo>
                  <a:lnTo>
                    <a:pt x="0" y="18493"/>
                  </a:lnTo>
                  <a:cubicBezTo>
                    <a:pt x="11595" y="27961"/>
                    <a:pt x="28218" y="38069"/>
                    <a:pt x="48071" y="37772"/>
                  </a:cubicBezTo>
                  <a:cubicBezTo>
                    <a:pt x="85579" y="37217"/>
                    <a:pt x="103068" y="1"/>
                    <a:pt x="126791" y="7270"/>
                  </a:cubicBezTo>
                  <a:cubicBezTo>
                    <a:pt x="146468" y="13297"/>
                    <a:pt x="142991" y="41534"/>
                    <a:pt x="166150" y="54500"/>
                  </a:cubicBezTo>
                  <a:cubicBezTo>
                    <a:pt x="186597" y="65949"/>
                    <a:pt x="213293" y="57372"/>
                    <a:pt x="232736" y="482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15"/>
            <p:cNvSpPr/>
            <p:nvPr/>
          </p:nvSpPr>
          <p:spPr>
            <a:xfrm rot="-5400000" flipH="1">
              <a:off x="3840535" y="-2085148"/>
              <a:ext cx="12961914" cy="4414702"/>
            </a:xfrm>
            <a:custGeom>
              <a:avLst/>
              <a:gdLst/>
              <a:ahLst/>
              <a:cxnLst/>
              <a:rect l="l" t="t" r="r" b="b"/>
              <a:pathLst>
                <a:path w="232605" h="79223" extrusionOk="0">
                  <a:moveTo>
                    <a:pt x="0" y="21950"/>
                  </a:moveTo>
                  <a:lnTo>
                    <a:pt x="0" y="79223"/>
                  </a:lnTo>
                  <a:lnTo>
                    <a:pt x="232332" y="79223"/>
                  </a:lnTo>
                  <a:cubicBezTo>
                    <a:pt x="232423" y="67433"/>
                    <a:pt x="232513" y="55646"/>
                    <a:pt x="232604" y="43856"/>
                  </a:cubicBezTo>
                  <a:cubicBezTo>
                    <a:pt x="213927" y="51210"/>
                    <a:pt x="186259" y="58510"/>
                    <a:pt x="162891" y="46368"/>
                  </a:cubicBezTo>
                  <a:cubicBezTo>
                    <a:pt x="138748" y="33825"/>
                    <a:pt x="139921" y="11301"/>
                    <a:pt x="119577" y="6406"/>
                  </a:cubicBezTo>
                  <a:cubicBezTo>
                    <a:pt x="92955" y="0"/>
                    <a:pt x="76361" y="35056"/>
                    <a:pt x="37903" y="34287"/>
                  </a:cubicBezTo>
                  <a:cubicBezTo>
                    <a:pt x="21376" y="33954"/>
                    <a:pt x="8129" y="27155"/>
                    <a:pt x="0" y="2195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15"/>
            <p:cNvSpPr/>
            <p:nvPr/>
          </p:nvSpPr>
          <p:spPr>
            <a:xfrm rot="-5400000" flipH="1">
              <a:off x="3925462" y="-2015436"/>
              <a:ext cx="12962359" cy="4244406"/>
            </a:xfrm>
            <a:custGeom>
              <a:avLst/>
              <a:gdLst/>
              <a:ahLst/>
              <a:cxnLst/>
              <a:rect l="l" t="t" r="r" b="b"/>
              <a:pathLst>
                <a:path w="232613" h="76167" extrusionOk="0">
                  <a:moveTo>
                    <a:pt x="232613" y="76167"/>
                  </a:moveTo>
                  <a:lnTo>
                    <a:pt x="281" y="76167"/>
                  </a:lnTo>
                  <a:cubicBezTo>
                    <a:pt x="559" y="61296"/>
                    <a:pt x="1" y="45788"/>
                    <a:pt x="281" y="30918"/>
                  </a:cubicBezTo>
                  <a:cubicBezTo>
                    <a:pt x="9716" y="36524"/>
                    <a:pt x="24363" y="43238"/>
                    <a:pt x="40479" y="42053"/>
                  </a:cubicBezTo>
                  <a:cubicBezTo>
                    <a:pt x="77961" y="39300"/>
                    <a:pt x="91122" y="0"/>
                    <a:pt x="119855" y="3350"/>
                  </a:cubicBezTo>
                  <a:cubicBezTo>
                    <a:pt x="137528" y="5409"/>
                    <a:pt x="138804" y="21008"/>
                    <a:pt x="162496" y="32215"/>
                  </a:cubicBezTo>
                  <a:cubicBezTo>
                    <a:pt x="187271" y="43933"/>
                    <a:pt x="213793" y="40083"/>
                    <a:pt x="232613" y="34837"/>
                  </a:cubicBezTo>
                  <a:lnTo>
                    <a:pt x="232613" y="7616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15"/>
            <p:cNvSpPr/>
            <p:nvPr/>
          </p:nvSpPr>
          <p:spPr>
            <a:xfrm rot="-5400000" flipH="1">
              <a:off x="4117217" y="-1823686"/>
              <a:ext cx="12950100" cy="3873166"/>
            </a:xfrm>
            <a:custGeom>
              <a:avLst/>
              <a:gdLst/>
              <a:ahLst/>
              <a:cxnLst/>
              <a:rect l="l" t="t" r="r" b="b"/>
              <a:pathLst>
                <a:path w="232393" h="69505" extrusionOk="0">
                  <a:moveTo>
                    <a:pt x="1" y="39764"/>
                  </a:moveTo>
                  <a:cubicBezTo>
                    <a:pt x="67" y="49712"/>
                    <a:pt x="242" y="59746"/>
                    <a:pt x="61" y="69505"/>
                  </a:cubicBezTo>
                  <a:lnTo>
                    <a:pt x="232393" y="69505"/>
                  </a:lnTo>
                  <a:lnTo>
                    <a:pt x="232393" y="39764"/>
                  </a:lnTo>
                  <a:cubicBezTo>
                    <a:pt x="224459" y="37535"/>
                    <a:pt x="212831" y="35246"/>
                    <a:pt x="199011" y="36265"/>
                  </a:cubicBezTo>
                  <a:cubicBezTo>
                    <a:pt x="170443" y="38376"/>
                    <a:pt x="162083" y="52455"/>
                    <a:pt x="146968" y="48511"/>
                  </a:cubicBezTo>
                  <a:cubicBezTo>
                    <a:pt x="124403" y="42625"/>
                    <a:pt x="127214" y="7107"/>
                    <a:pt x="108593" y="3578"/>
                  </a:cubicBezTo>
                  <a:cubicBezTo>
                    <a:pt x="89693" y="0"/>
                    <a:pt x="79094" y="35127"/>
                    <a:pt x="44197" y="43699"/>
                  </a:cubicBezTo>
                  <a:cubicBezTo>
                    <a:pt x="26815" y="47970"/>
                    <a:pt x="10754" y="43847"/>
                    <a:pt x="1" y="3976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6"/>
          <p:cNvGrpSpPr/>
          <p:nvPr/>
        </p:nvGrpSpPr>
        <p:grpSpPr>
          <a:xfrm rot="10800000" flipH="1">
            <a:off x="6720161" y="-7330372"/>
            <a:ext cx="5739422" cy="12984873"/>
            <a:chOff x="4928578" y="-2131675"/>
            <a:chExt cx="5739422" cy="12984873"/>
          </a:xfrm>
        </p:grpSpPr>
        <p:sp>
          <p:nvSpPr>
            <p:cNvPr id="143" name="Google Shape;143;p16"/>
            <p:cNvSpPr/>
            <p:nvPr/>
          </p:nvSpPr>
          <p:spPr>
            <a:xfrm rot="-5400000">
              <a:off x="1324842" y="1494574"/>
              <a:ext cx="12946868" cy="5739396"/>
            </a:xfrm>
            <a:custGeom>
              <a:avLst/>
              <a:gdLst/>
              <a:ahLst/>
              <a:cxnLst/>
              <a:rect l="l" t="t" r="r" b="b"/>
              <a:pathLst>
                <a:path w="232335" h="102995" extrusionOk="0">
                  <a:moveTo>
                    <a:pt x="3" y="0"/>
                  </a:moveTo>
                  <a:lnTo>
                    <a:pt x="3" y="102995"/>
                  </a:lnTo>
                  <a:lnTo>
                    <a:pt x="232335" y="102995"/>
                  </a:lnTo>
                  <a:lnTo>
                    <a:pt x="232335" y="0"/>
                  </a:lnTo>
                  <a:cubicBezTo>
                    <a:pt x="208404" y="33921"/>
                    <a:pt x="190461" y="40517"/>
                    <a:pt x="177962" y="39360"/>
                  </a:cubicBezTo>
                  <a:cubicBezTo>
                    <a:pt x="155416" y="37274"/>
                    <a:pt x="151513" y="10048"/>
                    <a:pt x="125920" y="5906"/>
                  </a:cubicBezTo>
                  <a:cubicBezTo>
                    <a:pt x="99306" y="1597"/>
                    <a:pt x="87330" y="28411"/>
                    <a:pt x="56602" y="28865"/>
                  </a:cubicBezTo>
                  <a:cubicBezTo>
                    <a:pt x="34270" y="29197"/>
                    <a:pt x="14967" y="1541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16"/>
            <p:cNvSpPr/>
            <p:nvPr/>
          </p:nvSpPr>
          <p:spPr>
            <a:xfrm rot="-5400000">
              <a:off x="1446131" y="1615692"/>
              <a:ext cx="12946701" cy="5496993"/>
            </a:xfrm>
            <a:custGeom>
              <a:avLst/>
              <a:gdLst/>
              <a:ahLst/>
              <a:cxnLst/>
              <a:rect l="l" t="t" r="r" b="b"/>
              <a:pathLst>
                <a:path w="232332" h="98645" extrusionOk="0">
                  <a:moveTo>
                    <a:pt x="0" y="31773"/>
                  </a:moveTo>
                  <a:lnTo>
                    <a:pt x="0" y="98645"/>
                  </a:lnTo>
                  <a:lnTo>
                    <a:pt x="232332" y="98645"/>
                  </a:lnTo>
                  <a:lnTo>
                    <a:pt x="232332" y="37981"/>
                  </a:lnTo>
                  <a:cubicBezTo>
                    <a:pt x="225335" y="43620"/>
                    <a:pt x="214477" y="50455"/>
                    <a:pt x="201137" y="50537"/>
                  </a:cubicBezTo>
                  <a:cubicBezTo>
                    <a:pt x="164575" y="50763"/>
                    <a:pt x="150472" y="1"/>
                    <a:pt x="121764" y="3200"/>
                  </a:cubicBezTo>
                  <a:cubicBezTo>
                    <a:pt x="103104" y="5277"/>
                    <a:pt x="101996" y="27519"/>
                    <a:pt x="63816" y="43538"/>
                  </a:cubicBezTo>
                  <a:cubicBezTo>
                    <a:pt x="52331" y="48358"/>
                    <a:pt x="44521" y="49664"/>
                    <a:pt x="36919" y="49224"/>
                  </a:cubicBezTo>
                  <a:cubicBezTo>
                    <a:pt x="18451" y="48155"/>
                    <a:pt x="5392" y="37014"/>
                    <a:pt x="0" y="317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16"/>
            <p:cNvSpPr/>
            <p:nvPr/>
          </p:nvSpPr>
          <p:spPr>
            <a:xfrm rot="-5400000">
              <a:off x="1355798" y="1525362"/>
              <a:ext cx="12946701" cy="5677653"/>
            </a:xfrm>
            <a:custGeom>
              <a:avLst/>
              <a:gdLst/>
              <a:ahLst/>
              <a:cxnLst/>
              <a:rect l="l" t="t" r="r" b="b"/>
              <a:pathLst>
                <a:path w="232332" h="101887" extrusionOk="0">
                  <a:moveTo>
                    <a:pt x="232332" y="101887"/>
                  </a:moveTo>
                  <a:lnTo>
                    <a:pt x="0" y="101887"/>
                  </a:lnTo>
                  <a:lnTo>
                    <a:pt x="0" y="18792"/>
                  </a:lnTo>
                  <a:cubicBezTo>
                    <a:pt x="11174" y="27460"/>
                    <a:pt x="27597" y="37095"/>
                    <a:pt x="47415" y="36941"/>
                  </a:cubicBezTo>
                  <a:cubicBezTo>
                    <a:pt x="85815" y="36642"/>
                    <a:pt x="103318" y="0"/>
                    <a:pt x="127664" y="7420"/>
                  </a:cubicBezTo>
                  <a:cubicBezTo>
                    <a:pt x="148575" y="13793"/>
                    <a:pt x="145258" y="43768"/>
                    <a:pt x="169649" y="55964"/>
                  </a:cubicBezTo>
                  <a:cubicBezTo>
                    <a:pt x="189848" y="66067"/>
                    <a:pt x="214875" y="56885"/>
                    <a:pt x="232189" y="48093"/>
                  </a:cubicBezTo>
                  <a:cubicBezTo>
                    <a:pt x="232236" y="66025"/>
                    <a:pt x="232283" y="83955"/>
                    <a:pt x="232332" y="10188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16"/>
            <p:cNvSpPr/>
            <p:nvPr/>
          </p:nvSpPr>
          <p:spPr>
            <a:xfrm rot="-5400000">
              <a:off x="1385334" y="1554896"/>
              <a:ext cx="12969214" cy="5596072"/>
            </a:xfrm>
            <a:custGeom>
              <a:avLst/>
              <a:gdLst/>
              <a:ahLst/>
              <a:cxnLst/>
              <a:rect l="l" t="t" r="r" b="b"/>
              <a:pathLst>
                <a:path w="232736" h="100423" extrusionOk="0">
                  <a:moveTo>
                    <a:pt x="232332" y="100423"/>
                  </a:moveTo>
                  <a:lnTo>
                    <a:pt x="0" y="100423"/>
                  </a:lnTo>
                  <a:lnTo>
                    <a:pt x="0" y="18493"/>
                  </a:lnTo>
                  <a:cubicBezTo>
                    <a:pt x="11595" y="27961"/>
                    <a:pt x="28218" y="38069"/>
                    <a:pt x="48071" y="37772"/>
                  </a:cubicBezTo>
                  <a:cubicBezTo>
                    <a:pt x="85579" y="37217"/>
                    <a:pt x="103068" y="1"/>
                    <a:pt x="126791" y="7270"/>
                  </a:cubicBezTo>
                  <a:cubicBezTo>
                    <a:pt x="146468" y="13297"/>
                    <a:pt x="142991" y="41534"/>
                    <a:pt x="166150" y="54500"/>
                  </a:cubicBezTo>
                  <a:cubicBezTo>
                    <a:pt x="186597" y="65949"/>
                    <a:pt x="213293" y="57372"/>
                    <a:pt x="232736" y="482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16"/>
            <p:cNvSpPr/>
            <p:nvPr/>
          </p:nvSpPr>
          <p:spPr>
            <a:xfrm rot="-5400000">
              <a:off x="1979685" y="2149231"/>
              <a:ext cx="12961914" cy="4414702"/>
            </a:xfrm>
            <a:custGeom>
              <a:avLst/>
              <a:gdLst/>
              <a:ahLst/>
              <a:cxnLst/>
              <a:rect l="l" t="t" r="r" b="b"/>
              <a:pathLst>
                <a:path w="232605" h="79223" extrusionOk="0">
                  <a:moveTo>
                    <a:pt x="0" y="21950"/>
                  </a:moveTo>
                  <a:lnTo>
                    <a:pt x="0" y="79223"/>
                  </a:lnTo>
                  <a:lnTo>
                    <a:pt x="232332" y="79223"/>
                  </a:lnTo>
                  <a:cubicBezTo>
                    <a:pt x="232423" y="67433"/>
                    <a:pt x="232513" y="55646"/>
                    <a:pt x="232604" y="43856"/>
                  </a:cubicBezTo>
                  <a:cubicBezTo>
                    <a:pt x="213927" y="51210"/>
                    <a:pt x="186259" y="58510"/>
                    <a:pt x="162891" y="46368"/>
                  </a:cubicBezTo>
                  <a:cubicBezTo>
                    <a:pt x="138748" y="33825"/>
                    <a:pt x="139921" y="11301"/>
                    <a:pt x="119577" y="6406"/>
                  </a:cubicBezTo>
                  <a:cubicBezTo>
                    <a:pt x="92955" y="0"/>
                    <a:pt x="76361" y="35056"/>
                    <a:pt x="37903" y="34287"/>
                  </a:cubicBezTo>
                  <a:cubicBezTo>
                    <a:pt x="21376" y="33954"/>
                    <a:pt x="8129" y="27155"/>
                    <a:pt x="0" y="2195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16"/>
            <p:cNvSpPr/>
            <p:nvPr/>
          </p:nvSpPr>
          <p:spPr>
            <a:xfrm rot="-5400000">
              <a:off x="2064612" y="2249815"/>
              <a:ext cx="12962359" cy="4244406"/>
            </a:xfrm>
            <a:custGeom>
              <a:avLst/>
              <a:gdLst/>
              <a:ahLst/>
              <a:cxnLst/>
              <a:rect l="l" t="t" r="r" b="b"/>
              <a:pathLst>
                <a:path w="232613" h="76167" extrusionOk="0">
                  <a:moveTo>
                    <a:pt x="232613" y="76167"/>
                  </a:moveTo>
                  <a:lnTo>
                    <a:pt x="281" y="76167"/>
                  </a:lnTo>
                  <a:cubicBezTo>
                    <a:pt x="559" y="61296"/>
                    <a:pt x="1" y="45788"/>
                    <a:pt x="281" y="30918"/>
                  </a:cubicBezTo>
                  <a:cubicBezTo>
                    <a:pt x="9716" y="36524"/>
                    <a:pt x="24363" y="43238"/>
                    <a:pt x="40479" y="42053"/>
                  </a:cubicBezTo>
                  <a:cubicBezTo>
                    <a:pt x="77961" y="39300"/>
                    <a:pt x="91122" y="0"/>
                    <a:pt x="119855" y="3350"/>
                  </a:cubicBezTo>
                  <a:cubicBezTo>
                    <a:pt x="137528" y="5409"/>
                    <a:pt x="138804" y="21008"/>
                    <a:pt x="162496" y="32215"/>
                  </a:cubicBezTo>
                  <a:cubicBezTo>
                    <a:pt x="187271" y="43933"/>
                    <a:pt x="213793" y="40083"/>
                    <a:pt x="232613" y="34837"/>
                  </a:cubicBezTo>
                  <a:lnTo>
                    <a:pt x="232613" y="7616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16"/>
            <p:cNvSpPr/>
            <p:nvPr/>
          </p:nvSpPr>
          <p:spPr>
            <a:xfrm rot="-5400000">
              <a:off x="2256367" y="2429305"/>
              <a:ext cx="12950100" cy="3873166"/>
            </a:xfrm>
            <a:custGeom>
              <a:avLst/>
              <a:gdLst/>
              <a:ahLst/>
              <a:cxnLst/>
              <a:rect l="l" t="t" r="r" b="b"/>
              <a:pathLst>
                <a:path w="232393" h="69505" extrusionOk="0">
                  <a:moveTo>
                    <a:pt x="1" y="39764"/>
                  </a:moveTo>
                  <a:cubicBezTo>
                    <a:pt x="67" y="49712"/>
                    <a:pt x="242" y="59746"/>
                    <a:pt x="61" y="69505"/>
                  </a:cubicBezTo>
                  <a:lnTo>
                    <a:pt x="232393" y="69505"/>
                  </a:lnTo>
                  <a:lnTo>
                    <a:pt x="232393" y="39764"/>
                  </a:lnTo>
                  <a:cubicBezTo>
                    <a:pt x="224459" y="37535"/>
                    <a:pt x="212831" y="35246"/>
                    <a:pt x="199011" y="36265"/>
                  </a:cubicBezTo>
                  <a:cubicBezTo>
                    <a:pt x="170443" y="38376"/>
                    <a:pt x="162083" y="52455"/>
                    <a:pt x="146968" y="48511"/>
                  </a:cubicBezTo>
                  <a:cubicBezTo>
                    <a:pt x="124403" y="42625"/>
                    <a:pt x="127214" y="7107"/>
                    <a:pt x="108593" y="3578"/>
                  </a:cubicBezTo>
                  <a:cubicBezTo>
                    <a:pt x="89693" y="0"/>
                    <a:pt x="79094" y="35127"/>
                    <a:pt x="44197" y="43699"/>
                  </a:cubicBezTo>
                  <a:cubicBezTo>
                    <a:pt x="26815" y="47970"/>
                    <a:pt x="10754" y="43847"/>
                    <a:pt x="1" y="3976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0" name="Google Shape;150;p16"/>
          <p:cNvSpPr txBox="1"/>
          <p:nvPr>
            <p:ph type="subTitle" idx="1"/>
          </p:nvPr>
        </p:nvSpPr>
        <p:spPr>
          <a:xfrm>
            <a:off x="719988" y="1216325"/>
            <a:ext cx="3200100" cy="3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type="subTitle" idx="2"/>
          </p:nvPr>
        </p:nvSpPr>
        <p:spPr>
          <a:xfrm>
            <a:off x="4742709" y="1216325"/>
            <a:ext cx="3200100" cy="32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53" name="Google Shape;153;p16"/>
          <p:cNvCxnSpPr/>
          <p:nvPr/>
        </p:nvCxnSpPr>
        <p:spPr>
          <a:xfrm>
            <a:off x="714730" y="302451"/>
            <a:ext cx="77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ctrTitle"/>
          </p:nvPr>
        </p:nvSpPr>
        <p:spPr>
          <a:xfrm>
            <a:off x="719067" y="1003638"/>
            <a:ext cx="38154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6" name="Google Shape;156;p17"/>
          <p:cNvSpPr txBox="1"/>
          <p:nvPr>
            <p:ph type="subTitle" idx="1"/>
          </p:nvPr>
        </p:nvSpPr>
        <p:spPr>
          <a:xfrm>
            <a:off x="714725" y="2221688"/>
            <a:ext cx="3824400" cy="11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17"/>
          <p:cNvSpPr txBox="1"/>
          <p:nvPr/>
        </p:nvSpPr>
        <p:spPr>
          <a:xfrm>
            <a:off x="714725" y="3891275"/>
            <a:ext cx="4057500" cy="3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-GB" sz="1000" b="1">
                <a:solidFill>
                  <a:schemeClr val="l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lang="en-GB" sz="1000" b="1">
                <a:solidFill>
                  <a:schemeClr val="l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lang="en-GB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infographics &amp; images by </a:t>
            </a:r>
            <a:r>
              <a:rPr lang="en-GB" sz="1000" b="1">
                <a:solidFill>
                  <a:schemeClr val="l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58" name="Google Shape;158;p17"/>
          <p:cNvGrpSpPr/>
          <p:nvPr/>
        </p:nvGrpSpPr>
        <p:grpSpPr>
          <a:xfrm>
            <a:off x="5010546" y="-2131675"/>
            <a:ext cx="5739422" cy="12984873"/>
            <a:chOff x="4928578" y="-2131675"/>
            <a:chExt cx="5739422" cy="12984873"/>
          </a:xfrm>
        </p:grpSpPr>
        <p:sp>
          <p:nvSpPr>
            <p:cNvPr id="159" name="Google Shape;159;p17"/>
            <p:cNvSpPr/>
            <p:nvPr/>
          </p:nvSpPr>
          <p:spPr>
            <a:xfrm rot="-5400000">
              <a:off x="1324842" y="1494574"/>
              <a:ext cx="12946868" cy="5739396"/>
            </a:xfrm>
            <a:custGeom>
              <a:avLst/>
              <a:gdLst/>
              <a:ahLst/>
              <a:cxnLst/>
              <a:rect l="l" t="t" r="r" b="b"/>
              <a:pathLst>
                <a:path w="232335" h="102995" extrusionOk="0">
                  <a:moveTo>
                    <a:pt x="3" y="0"/>
                  </a:moveTo>
                  <a:lnTo>
                    <a:pt x="3" y="102995"/>
                  </a:lnTo>
                  <a:lnTo>
                    <a:pt x="232335" y="102995"/>
                  </a:lnTo>
                  <a:lnTo>
                    <a:pt x="232335" y="0"/>
                  </a:lnTo>
                  <a:cubicBezTo>
                    <a:pt x="208404" y="33921"/>
                    <a:pt x="190461" y="40517"/>
                    <a:pt x="177962" y="39360"/>
                  </a:cubicBezTo>
                  <a:cubicBezTo>
                    <a:pt x="155416" y="37274"/>
                    <a:pt x="151513" y="10048"/>
                    <a:pt x="125920" y="5906"/>
                  </a:cubicBezTo>
                  <a:cubicBezTo>
                    <a:pt x="99306" y="1597"/>
                    <a:pt x="87330" y="28411"/>
                    <a:pt x="56602" y="28865"/>
                  </a:cubicBezTo>
                  <a:cubicBezTo>
                    <a:pt x="34270" y="29197"/>
                    <a:pt x="14967" y="1541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17"/>
            <p:cNvSpPr/>
            <p:nvPr/>
          </p:nvSpPr>
          <p:spPr>
            <a:xfrm rot="-5400000">
              <a:off x="1446131" y="1615692"/>
              <a:ext cx="12946701" cy="5496993"/>
            </a:xfrm>
            <a:custGeom>
              <a:avLst/>
              <a:gdLst/>
              <a:ahLst/>
              <a:cxnLst/>
              <a:rect l="l" t="t" r="r" b="b"/>
              <a:pathLst>
                <a:path w="232332" h="98645" extrusionOk="0">
                  <a:moveTo>
                    <a:pt x="0" y="31773"/>
                  </a:moveTo>
                  <a:lnTo>
                    <a:pt x="0" y="98645"/>
                  </a:lnTo>
                  <a:lnTo>
                    <a:pt x="232332" y="98645"/>
                  </a:lnTo>
                  <a:lnTo>
                    <a:pt x="232332" y="37981"/>
                  </a:lnTo>
                  <a:cubicBezTo>
                    <a:pt x="225335" y="43620"/>
                    <a:pt x="214477" y="50455"/>
                    <a:pt x="201137" y="50537"/>
                  </a:cubicBezTo>
                  <a:cubicBezTo>
                    <a:pt x="164575" y="50763"/>
                    <a:pt x="150472" y="1"/>
                    <a:pt x="121764" y="3200"/>
                  </a:cubicBezTo>
                  <a:cubicBezTo>
                    <a:pt x="103104" y="5277"/>
                    <a:pt x="101996" y="27519"/>
                    <a:pt x="63816" y="43538"/>
                  </a:cubicBezTo>
                  <a:cubicBezTo>
                    <a:pt x="52331" y="48358"/>
                    <a:pt x="44521" y="49664"/>
                    <a:pt x="36919" y="49224"/>
                  </a:cubicBezTo>
                  <a:cubicBezTo>
                    <a:pt x="18451" y="48155"/>
                    <a:pt x="5392" y="37014"/>
                    <a:pt x="0" y="317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17"/>
            <p:cNvSpPr/>
            <p:nvPr/>
          </p:nvSpPr>
          <p:spPr>
            <a:xfrm rot="-5400000">
              <a:off x="1355798" y="1525362"/>
              <a:ext cx="12946701" cy="5677653"/>
            </a:xfrm>
            <a:custGeom>
              <a:avLst/>
              <a:gdLst/>
              <a:ahLst/>
              <a:cxnLst/>
              <a:rect l="l" t="t" r="r" b="b"/>
              <a:pathLst>
                <a:path w="232332" h="101887" extrusionOk="0">
                  <a:moveTo>
                    <a:pt x="232332" y="101887"/>
                  </a:moveTo>
                  <a:lnTo>
                    <a:pt x="0" y="101887"/>
                  </a:lnTo>
                  <a:lnTo>
                    <a:pt x="0" y="18792"/>
                  </a:lnTo>
                  <a:cubicBezTo>
                    <a:pt x="11174" y="27460"/>
                    <a:pt x="27597" y="37095"/>
                    <a:pt x="47415" y="36941"/>
                  </a:cubicBezTo>
                  <a:cubicBezTo>
                    <a:pt x="85815" y="36642"/>
                    <a:pt x="103318" y="0"/>
                    <a:pt x="127664" y="7420"/>
                  </a:cubicBezTo>
                  <a:cubicBezTo>
                    <a:pt x="148575" y="13793"/>
                    <a:pt x="145258" y="43768"/>
                    <a:pt x="169649" y="55964"/>
                  </a:cubicBezTo>
                  <a:cubicBezTo>
                    <a:pt x="189848" y="66067"/>
                    <a:pt x="214875" y="56885"/>
                    <a:pt x="232189" y="48093"/>
                  </a:cubicBezTo>
                  <a:cubicBezTo>
                    <a:pt x="232236" y="66025"/>
                    <a:pt x="232283" y="83955"/>
                    <a:pt x="232332" y="10188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17"/>
            <p:cNvSpPr/>
            <p:nvPr/>
          </p:nvSpPr>
          <p:spPr>
            <a:xfrm rot="-5400000">
              <a:off x="1385334" y="1554896"/>
              <a:ext cx="12969214" cy="5596072"/>
            </a:xfrm>
            <a:custGeom>
              <a:avLst/>
              <a:gdLst/>
              <a:ahLst/>
              <a:cxnLst/>
              <a:rect l="l" t="t" r="r" b="b"/>
              <a:pathLst>
                <a:path w="232736" h="100423" extrusionOk="0">
                  <a:moveTo>
                    <a:pt x="232332" y="100423"/>
                  </a:moveTo>
                  <a:lnTo>
                    <a:pt x="0" y="100423"/>
                  </a:lnTo>
                  <a:lnTo>
                    <a:pt x="0" y="18493"/>
                  </a:lnTo>
                  <a:cubicBezTo>
                    <a:pt x="11595" y="27961"/>
                    <a:pt x="28218" y="38069"/>
                    <a:pt x="48071" y="37772"/>
                  </a:cubicBezTo>
                  <a:cubicBezTo>
                    <a:pt x="85579" y="37217"/>
                    <a:pt x="103068" y="1"/>
                    <a:pt x="126791" y="7270"/>
                  </a:cubicBezTo>
                  <a:cubicBezTo>
                    <a:pt x="146468" y="13297"/>
                    <a:pt x="142991" y="41534"/>
                    <a:pt x="166150" y="54500"/>
                  </a:cubicBezTo>
                  <a:cubicBezTo>
                    <a:pt x="186597" y="65949"/>
                    <a:pt x="213293" y="57372"/>
                    <a:pt x="232736" y="482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17"/>
            <p:cNvSpPr/>
            <p:nvPr/>
          </p:nvSpPr>
          <p:spPr>
            <a:xfrm rot="-5400000">
              <a:off x="1979685" y="2149231"/>
              <a:ext cx="12961914" cy="4414702"/>
            </a:xfrm>
            <a:custGeom>
              <a:avLst/>
              <a:gdLst/>
              <a:ahLst/>
              <a:cxnLst/>
              <a:rect l="l" t="t" r="r" b="b"/>
              <a:pathLst>
                <a:path w="232605" h="79223" extrusionOk="0">
                  <a:moveTo>
                    <a:pt x="0" y="21950"/>
                  </a:moveTo>
                  <a:lnTo>
                    <a:pt x="0" y="79223"/>
                  </a:lnTo>
                  <a:lnTo>
                    <a:pt x="232332" y="79223"/>
                  </a:lnTo>
                  <a:cubicBezTo>
                    <a:pt x="232423" y="67433"/>
                    <a:pt x="232513" y="55646"/>
                    <a:pt x="232604" y="43856"/>
                  </a:cubicBezTo>
                  <a:cubicBezTo>
                    <a:pt x="213927" y="51210"/>
                    <a:pt x="186259" y="58510"/>
                    <a:pt x="162891" y="46368"/>
                  </a:cubicBezTo>
                  <a:cubicBezTo>
                    <a:pt x="138748" y="33825"/>
                    <a:pt x="139921" y="11301"/>
                    <a:pt x="119577" y="6406"/>
                  </a:cubicBezTo>
                  <a:cubicBezTo>
                    <a:pt x="92955" y="0"/>
                    <a:pt x="76361" y="35056"/>
                    <a:pt x="37903" y="34287"/>
                  </a:cubicBezTo>
                  <a:cubicBezTo>
                    <a:pt x="21376" y="33954"/>
                    <a:pt x="8129" y="27155"/>
                    <a:pt x="0" y="2195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17"/>
            <p:cNvSpPr/>
            <p:nvPr/>
          </p:nvSpPr>
          <p:spPr>
            <a:xfrm rot="-5400000">
              <a:off x="2064612" y="2249815"/>
              <a:ext cx="12962359" cy="4244406"/>
            </a:xfrm>
            <a:custGeom>
              <a:avLst/>
              <a:gdLst/>
              <a:ahLst/>
              <a:cxnLst/>
              <a:rect l="l" t="t" r="r" b="b"/>
              <a:pathLst>
                <a:path w="232613" h="76167" extrusionOk="0">
                  <a:moveTo>
                    <a:pt x="232613" y="76167"/>
                  </a:moveTo>
                  <a:lnTo>
                    <a:pt x="281" y="76167"/>
                  </a:lnTo>
                  <a:cubicBezTo>
                    <a:pt x="559" y="61296"/>
                    <a:pt x="1" y="45788"/>
                    <a:pt x="281" y="30918"/>
                  </a:cubicBezTo>
                  <a:cubicBezTo>
                    <a:pt x="9716" y="36524"/>
                    <a:pt x="24363" y="43238"/>
                    <a:pt x="40479" y="42053"/>
                  </a:cubicBezTo>
                  <a:cubicBezTo>
                    <a:pt x="77961" y="39300"/>
                    <a:pt x="91122" y="0"/>
                    <a:pt x="119855" y="3350"/>
                  </a:cubicBezTo>
                  <a:cubicBezTo>
                    <a:pt x="137528" y="5409"/>
                    <a:pt x="138804" y="21008"/>
                    <a:pt x="162496" y="32215"/>
                  </a:cubicBezTo>
                  <a:cubicBezTo>
                    <a:pt x="187271" y="43933"/>
                    <a:pt x="213793" y="40083"/>
                    <a:pt x="232613" y="34837"/>
                  </a:cubicBezTo>
                  <a:lnTo>
                    <a:pt x="232613" y="7616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17"/>
            <p:cNvSpPr/>
            <p:nvPr/>
          </p:nvSpPr>
          <p:spPr>
            <a:xfrm rot="-5400000">
              <a:off x="2256367" y="2429305"/>
              <a:ext cx="12950100" cy="3873166"/>
            </a:xfrm>
            <a:custGeom>
              <a:avLst/>
              <a:gdLst/>
              <a:ahLst/>
              <a:cxnLst/>
              <a:rect l="l" t="t" r="r" b="b"/>
              <a:pathLst>
                <a:path w="232393" h="69505" extrusionOk="0">
                  <a:moveTo>
                    <a:pt x="1" y="39764"/>
                  </a:moveTo>
                  <a:cubicBezTo>
                    <a:pt x="67" y="49712"/>
                    <a:pt x="242" y="59746"/>
                    <a:pt x="61" y="69505"/>
                  </a:cubicBezTo>
                  <a:lnTo>
                    <a:pt x="232393" y="69505"/>
                  </a:lnTo>
                  <a:lnTo>
                    <a:pt x="232393" y="39764"/>
                  </a:lnTo>
                  <a:cubicBezTo>
                    <a:pt x="224459" y="37535"/>
                    <a:pt x="212831" y="35246"/>
                    <a:pt x="199011" y="36265"/>
                  </a:cubicBezTo>
                  <a:cubicBezTo>
                    <a:pt x="170443" y="38376"/>
                    <a:pt x="162083" y="52455"/>
                    <a:pt x="146968" y="48511"/>
                  </a:cubicBezTo>
                  <a:cubicBezTo>
                    <a:pt x="124403" y="42625"/>
                    <a:pt x="127214" y="7107"/>
                    <a:pt x="108593" y="3578"/>
                  </a:cubicBezTo>
                  <a:cubicBezTo>
                    <a:pt x="89693" y="0"/>
                    <a:pt x="79094" y="35127"/>
                    <a:pt x="44197" y="43699"/>
                  </a:cubicBezTo>
                  <a:cubicBezTo>
                    <a:pt x="26815" y="47970"/>
                    <a:pt x="10754" y="43847"/>
                    <a:pt x="1" y="3976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8"/>
          <p:cNvGrpSpPr/>
          <p:nvPr/>
        </p:nvGrpSpPr>
        <p:grpSpPr>
          <a:xfrm>
            <a:off x="6300178" y="-2131675"/>
            <a:ext cx="5739422" cy="12984873"/>
            <a:chOff x="4928578" y="-2131675"/>
            <a:chExt cx="5739422" cy="12984873"/>
          </a:xfrm>
        </p:grpSpPr>
        <p:sp>
          <p:nvSpPr>
            <p:cNvPr id="168" name="Google Shape;168;p18"/>
            <p:cNvSpPr/>
            <p:nvPr/>
          </p:nvSpPr>
          <p:spPr>
            <a:xfrm rot="-5400000">
              <a:off x="1324842" y="1494574"/>
              <a:ext cx="12946868" cy="5739396"/>
            </a:xfrm>
            <a:custGeom>
              <a:avLst/>
              <a:gdLst/>
              <a:ahLst/>
              <a:cxnLst/>
              <a:rect l="l" t="t" r="r" b="b"/>
              <a:pathLst>
                <a:path w="232335" h="102995" extrusionOk="0">
                  <a:moveTo>
                    <a:pt x="3" y="0"/>
                  </a:moveTo>
                  <a:lnTo>
                    <a:pt x="3" y="102995"/>
                  </a:lnTo>
                  <a:lnTo>
                    <a:pt x="232335" y="102995"/>
                  </a:lnTo>
                  <a:lnTo>
                    <a:pt x="232335" y="0"/>
                  </a:lnTo>
                  <a:cubicBezTo>
                    <a:pt x="208404" y="33921"/>
                    <a:pt x="190461" y="40517"/>
                    <a:pt x="177962" y="39360"/>
                  </a:cubicBezTo>
                  <a:cubicBezTo>
                    <a:pt x="155416" y="37274"/>
                    <a:pt x="151513" y="10048"/>
                    <a:pt x="125920" y="5906"/>
                  </a:cubicBezTo>
                  <a:cubicBezTo>
                    <a:pt x="99306" y="1597"/>
                    <a:pt x="87330" y="28411"/>
                    <a:pt x="56602" y="28865"/>
                  </a:cubicBezTo>
                  <a:cubicBezTo>
                    <a:pt x="34270" y="29197"/>
                    <a:pt x="14967" y="1541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18"/>
            <p:cNvSpPr/>
            <p:nvPr/>
          </p:nvSpPr>
          <p:spPr>
            <a:xfrm rot="-5400000">
              <a:off x="1446131" y="1615692"/>
              <a:ext cx="12946701" cy="5496993"/>
            </a:xfrm>
            <a:custGeom>
              <a:avLst/>
              <a:gdLst/>
              <a:ahLst/>
              <a:cxnLst/>
              <a:rect l="l" t="t" r="r" b="b"/>
              <a:pathLst>
                <a:path w="232332" h="98645" extrusionOk="0">
                  <a:moveTo>
                    <a:pt x="0" y="31773"/>
                  </a:moveTo>
                  <a:lnTo>
                    <a:pt x="0" y="98645"/>
                  </a:lnTo>
                  <a:lnTo>
                    <a:pt x="232332" y="98645"/>
                  </a:lnTo>
                  <a:lnTo>
                    <a:pt x="232332" y="37981"/>
                  </a:lnTo>
                  <a:cubicBezTo>
                    <a:pt x="225335" y="43620"/>
                    <a:pt x="214477" y="50455"/>
                    <a:pt x="201137" y="50537"/>
                  </a:cubicBezTo>
                  <a:cubicBezTo>
                    <a:pt x="164575" y="50763"/>
                    <a:pt x="150472" y="1"/>
                    <a:pt x="121764" y="3200"/>
                  </a:cubicBezTo>
                  <a:cubicBezTo>
                    <a:pt x="103104" y="5277"/>
                    <a:pt x="101996" y="27519"/>
                    <a:pt x="63816" y="43538"/>
                  </a:cubicBezTo>
                  <a:cubicBezTo>
                    <a:pt x="52331" y="48358"/>
                    <a:pt x="44521" y="49664"/>
                    <a:pt x="36919" y="49224"/>
                  </a:cubicBezTo>
                  <a:cubicBezTo>
                    <a:pt x="18451" y="48155"/>
                    <a:pt x="5392" y="37014"/>
                    <a:pt x="0" y="317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18"/>
            <p:cNvSpPr/>
            <p:nvPr/>
          </p:nvSpPr>
          <p:spPr>
            <a:xfrm rot="-5400000">
              <a:off x="1355798" y="1525362"/>
              <a:ext cx="12946701" cy="5677653"/>
            </a:xfrm>
            <a:custGeom>
              <a:avLst/>
              <a:gdLst/>
              <a:ahLst/>
              <a:cxnLst/>
              <a:rect l="l" t="t" r="r" b="b"/>
              <a:pathLst>
                <a:path w="232332" h="101887" extrusionOk="0">
                  <a:moveTo>
                    <a:pt x="232332" y="101887"/>
                  </a:moveTo>
                  <a:lnTo>
                    <a:pt x="0" y="101887"/>
                  </a:lnTo>
                  <a:lnTo>
                    <a:pt x="0" y="18792"/>
                  </a:lnTo>
                  <a:cubicBezTo>
                    <a:pt x="11174" y="27460"/>
                    <a:pt x="27597" y="37095"/>
                    <a:pt x="47415" y="36941"/>
                  </a:cubicBezTo>
                  <a:cubicBezTo>
                    <a:pt x="85815" y="36642"/>
                    <a:pt x="103318" y="0"/>
                    <a:pt x="127664" y="7420"/>
                  </a:cubicBezTo>
                  <a:cubicBezTo>
                    <a:pt x="148575" y="13793"/>
                    <a:pt x="145258" y="43768"/>
                    <a:pt x="169649" y="55964"/>
                  </a:cubicBezTo>
                  <a:cubicBezTo>
                    <a:pt x="189848" y="66067"/>
                    <a:pt x="214875" y="56885"/>
                    <a:pt x="232189" y="48093"/>
                  </a:cubicBezTo>
                  <a:cubicBezTo>
                    <a:pt x="232236" y="66025"/>
                    <a:pt x="232283" y="83955"/>
                    <a:pt x="232332" y="10188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18"/>
            <p:cNvSpPr/>
            <p:nvPr/>
          </p:nvSpPr>
          <p:spPr>
            <a:xfrm rot="-5400000">
              <a:off x="1385334" y="1554896"/>
              <a:ext cx="12969214" cy="5596072"/>
            </a:xfrm>
            <a:custGeom>
              <a:avLst/>
              <a:gdLst/>
              <a:ahLst/>
              <a:cxnLst/>
              <a:rect l="l" t="t" r="r" b="b"/>
              <a:pathLst>
                <a:path w="232736" h="100423" extrusionOk="0">
                  <a:moveTo>
                    <a:pt x="232332" y="100423"/>
                  </a:moveTo>
                  <a:lnTo>
                    <a:pt x="0" y="100423"/>
                  </a:lnTo>
                  <a:lnTo>
                    <a:pt x="0" y="18493"/>
                  </a:lnTo>
                  <a:cubicBezTo>
                    <a:pt x="11595" y="27961"/>
                    <a:pt x="28218" y="38069"/>
                    <a:pt x="48071" y="37772"/>
                  </a:cubicBezTo>
                  <a:cubicBezTo>
                    <a:pt x="85579" y="37217"/>
                    <a:pt x="103068" y="1"/>
                    <a:pt x="126791" y="7270"/>
                  </a:cubicBezTo>
                  <a:cubicBezTo>
                    <a:pt x="146468" y="13297"/>
                    <a:pt x="142991" y="41534"/>
                    <a:pt x="166150" y="54500"/>
                  </a:cubicBezTo>
                  <a:cubicBezTo>
                    <a:pt x="186597" y="65949"/>
                    <a:pt x="213293" y="57372"/>
                    <a:pt x="232736" y="482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18"/>
            <p:cNvSpPr/>
            <p:nvPr/>
          </p:nvSpPr>
          <p:spPr>
            <a:xfrm rot="-5400000">
              <a:off x="1979685" y="2149231"/>
              <a:ext cx="12961914" cy="4414702"/>
            </a:xfrm>
            <a:custGeom>
              <a:avLst/>
              <a:gdLst/>
              <a:ahLst/>
              <a:cxnLst/>
              <a:rect l="l" t="t" r="r" b="b"/>
              <a:pathLst>
                <a:path w="232605" h="79223" extrusionOk="0">
                  <a:moveTo>
                    <a:pt x="0" y="21950"/>
                  </a:moveTo>
                  <a:lnTo>
                    <a:pt x="0" y="79223"/>
                  </a:lnTo>
                  <a:lnTo>
                    <a:pt x="232332" y="79223"/>
                  </a:lnTo>
                  <a:cubicBezTo>
                    <a:pt x="232423" y="67433"/>
                    <a:pt x="232513" y="55646"/>
                    <a:pt x="232604" y="43856"/>
                  </a:cubicBezTo>
                  <a:cubicBezTo>
                    <a:pt x="213927" y="51210"/>
                    <a:pt x="186259" y="58510"/>
                    <a:pt x="162891" y="46368"/>
                  </a:cubicBezTo>
                  <a:cubicBezTo>
                    <a:pt x="138748" y="33825"/>
                    <a:pt x="139921" y="11301"/>
                    <a:pt x="119577" y="6406"/>
                  </a:cubicBezTo>
                  <a:cubicBezTo>
                    <a:pt x="92955" y="0"/>
                    <a:pt x="76361" y="35056"/>
                    <a:pt x="37903" y="34287"/>
                  </a:cubicBezTo>
                  <a:cubicBezTo>
                    <a:pt x="21376" y="33954"/>
                    <a:pt x="8129" y="27155"/>
                    <a:pt x="0" y="2195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18"/>
            <p:cNvSpPr/>
            <p:nvPr/>
          </p:nvSpPr>
          <p:spPr>
            <a:xfrm rot="-5400000">
              <a:off x="2064612" y="2249815"/>
              <a:ext cx="12962359" cy="4244406"/>
            </a:xfrm>
            <a:custGeom>
              <a:avLst/>
              <a:gdLst/>
              <a:ahLst/>
              <a:cxnLst/>
              <a:rect l="l" t="t" r="r" b="b"/>
              <a:pathLst>
                <a:path w="232613" h="76167" extrusionOk="0">
                  <a:moveTo>
                    <a:pt x="232613" y="76167"/>
                  </a:moveTo>
                  <a:lnTo>
                    <a:pt x="281" y="76167"/>
                  </a:lnTo>
                  <a:cubicBezTo>
                    <a:pt x="559" y="61296"/>
                    <a:pt x="1" y="45788"/>
                    <a:pt x="281" y="30918"/>
                  </a:cubicBezTo>
                  <a:cubicBezTo>
                    <a:pt x="9716" y="36524"/>
                    <a:pt x="24363" y="43238"/>
                    <a:pt x="40479" y="42053"/>
                  </a:cubicBezTo>
                  <a:cubicBezTo>
                    <a:pt x="77961" y="39300"/>
                    <a:pt x="91122" y="0"/>
                    <a:pt x="119855" y="3350"/>
                  </a:cubicBezTo>
                  <a:cubicBezTo>
                    <a:pt x="137528" y="5409"/>
                    <a:pt x="138804" y="21008"/>
                    <a:pt x="162496" y="32215"/>
                  </a:cubicBezTo>
                  <a:cubicBezTo>
                    <a:pt x="187271" y="43933"/>
                    <a:pt x="213793" y="40083"/>
                    <a:pt x="232613" y="34837"/>
                  </a:cubicBezTo>
                  <a:lnTo>
                    <a:pt x="232613" y="7616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18"/>
            <p:cNvSpPr/>
            <p:nvPr/>
          </p:nvSpPr>
          <p:spPr>
            <a:xfrm rot="-5400000">
              <a:off x="2256367" y="2429305"/>
              <a:ext cx="12950100" cy="3873166"/>
            </a:xfrm>
            <a:custGeom>
              <a:avLst/>
              <a:gdLst/>
              <a:ahLst/>
              <a:cxnLst/>
              <a:rect l="l" t="t" r="r" b="b"/>
              <a:pathLst>
                <a:path w="232393" h="69505" extrusionOk="0">
                  <a:moveTo>
                    <a:pt x="1" y="39764"/>
                  </a:moveTo>
                  <a:cubicBezTo>
                    <a:pt x="67" y="49712"/>
                    <a:pt x="242" y="59746"/>
                    <a:pt x="61" y="69505"/>
                  </a:cubicBezTo>
                  <a:lnTo>
                    <a:pt x="232393" y="69505"/>
                  </a:lnTo>
                  <a:lnTo>
                    <a:pt x="232393" y="39764"/>
                  </a:lnTo>
                  <a:cubicBezTo>
                    <a:pt x="224459" y="37535"/>
                    <a:pt x="212831" y="35246"/>
                    <a:pt x="199011" y="36265"/>
                  </a:cubicBezTo>
                  <a:cubicBezTo>
                    <a:pt x="170443" y="38376"/>
                    <a:pt x="162083" y="52455"/>
                    <a:pt x="146968" y="48511"/>
                  </a:cubicBezTo>
                  <a:cubicBezTo>
                    <a:pt x="124403" y="42625"/>
                    <a:pt x="127214" y="7107"/>
                    <a:pt x="108593" y="3578"/>
                  </a:cubicBezTo>
                  <a:cubicBezTo>
                    <a:pt x="89693" y="0"/>
                    <a:pt x="79094" y="35127"/>
                    <a:pt x="44197" y="43699"/>
                  </a:cubicBezTo>
                  <a:cubicBezTo>
                    <a:pt x="26815" y="47970"/>
                    <a:pt x="10754" y="43847"/>
                    <a:pt x="1" y="3976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75" name="Google Shape;175;p18"/>
          <p:cNvCxnSpPr/>
          <p:nvPr/>
        </p:nvCxnSpPr>
        <p:spPr>
          <a:xfrm>
            <a:off x="714730" y="302451"/>
            <a:ext cx="77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9"/>
          <p:cNvGrpSpPr/>
          <p:nvPr/>
        </p:nvGrpSpPr>
        <p:grpSpPr>
          <a:xfrm flipH="1">
            <a:off x="-2824559" y="-705300"/>
            <a:ext cx="5739422" cy="12984873"/>
            <a:chOff x="4928578" y="-2131675"/>
            <a:chExt cx="5739422" cy="12984873"/>
          </a:xfrm>
        </p:grpSpPr>
        <p:sp>
          <p:nvSpPr>
            <p:cNvPr id="178" name="Google Shape;178;p19"/>
            <p:cNvSpPr/>
            <p:nvPr/>
          </p:nvSpPr>
          <p:spPr>
            <a:xfrm rot="-5400000">
              <a:off x="1324842" y="1494574"/>
              <a:ext cx="12946868" cy="5739396"/>
            </a:xfrm>
            <a:custGeom>
              <a:avLst/>
              <a:gdLst/>
              <a:ahLst/>
              <a:cxnLst/>
              <a:rect l="l" t="t" r="r" b="b"/>
              <a:pathLst>
                <a:path w="232335" h="102995" extrusionOk="0">
                  <a:moveTo>
                    <a:pt x="3" y="0"/>
                  </a:moveTo>
                  <a:lnTo>
                    <a:pt x="3" y="102995"/>
                  </a:lnTo>
                  <a:lnTo>
                    <a:pt x="232335" y="102995"/>
                  </a:lnTo>
                  <a:lnTo>
                    <a:pt x="232335" y="0"/>
                  </a:lnTo>
                  <a:cubicBezTo>
                    <a:pt x="208404" y="33921"/>
                    <a:pt x="190461" y="40517"/>
                    <a:pt x="177962" y="39360"/>
                  </a:cubicBezTo>
                  <a:cubicBezTo>
                    <a:pt x="155416" y="37274"/>
                    <a:pt x="151513" y="10048"/>
                    <a:pt x="125920" y="5906"/>
                  </a:cubicBezTo>
                  <a:cubicBezTo>
                    <a:pt x="99306" y="1597"/>
                    <a:pt x="87330" y="28411"/>
                    <a:pt x="56602" y="28865"/>
                  </a:cubicBezTo>
                  <a:cubicBezTo>
                    <a:pt x="34270" y="29197"/>
                    <a:pt x="14967" y="1541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19"/>
            <p:cNvSpPr/>
            <p:nvPr/>
          </p:nvSpPr>
          <p:spPr>
            <a:xfrm rot="-5400000">
              <a:off x="1446131" y="1615692"/>
              <a:ext cx="12946701" cy="5496993"/>
            </a:xfrm>
            <a:custGeom>
              <a:avLst/>
              <a:gdLst/>
              <a:ahLst/>
              <a:cxnLst/>
              <a:rect l="l" t="t" r="r" b="b"/>
              <a:pathLst>
                <a:path w="232332" h="98645" extrusionOk="0">
                  <a:moveTo>
                    <a:pt x="0" y="31773"/>
                  </a:moveTo>
                  <a:lnTo>
                    <a:pt x="0" y="98645"/>
                  </a:lnTo>
                  <a:lnTo>
                    <a:pt x="232332" y="98645"/>
                  </a:lnTo>
                  <a:lnTo>
                    <a:pt x="232332" y="37981"/>
                  </a:lnTo>
                  <a:cubicBezTo>
                    <a:pt x="225335" y="43620"/>
                    <a:pt x="214477" y="50455"/>
                    <a:pt x="201137" y="50537"/>
                  </a:cubicBezTo>
                  <a:cubicBezTo>
                    <a:pt x="164575" y="50763"/>
                    <a:pt x="150472" y="1"/>
                    <a:pt x="121764" y="3200"/>
                  </a:cubicBezTo>
                  <a:cubicBezTo>
                    <a:pt x="103104" y="5277"/>
                    <a:pt x="101996" y="27519"/>
                    <a:pt x="63816" y="43538"/>
                  </a:cubicBezTo>
                  <a:cubicBezTo>
                    <a:pt x="52331" y="48358"/>
                    <a:pt x="44521" y="49664"/>
                    <a:pt x="36919" y="49224"/>
                  </a:cubicBezTo>
                  <a:cubicBezTo>
                    <a:pt x="18451" y="48155"/>
                    <a:pt x="5392" y="37014"/>
                    <a:pt x="0" y="317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19"/>
            <p:cNvSpPr/>
            <p:nvPr/>
          </p:nvSpPr>
          <p:spPr>
            <a:xfrm rot="-5400000">
              <a:off x="1355798" y="1525362"/>
              <a:ext cx="12946701" cy="5677653"/>
            </a:xfrm>
            <a:custGeom>
              <a:avLst/>
              <a:gdLst/>
              <a:ahLst/>
              <a:cxnLst/>
              <a:rect l="l" t="t" r="r" b="b"/>
              <a:pathLst>
                <a:path w="232332" h="101887" extrusionOk="0">
                  <a:moveTo>
                    <a:pt x="232332" y="101887"/>
                  </a:moveTo>
                  <a:lnTo>
                    <a:pt x="0" y="101887"/>
                  </a:lnTo>
                  <a:lnTo>
                    <a:pt x="0" y="18792"/>
                  </a:lnTo>
                  <a:cubicBezTo>
                    <a:pt x="11174" y="27460"/>
                    <a:pt x="27597" y="37095"/>
                    <a:pt x="47415" y="36941"/>
                  </a:cubicBezTo>
                  <a:cubicBezTo>
                    <a:pt x="85815" y="36642"/>
                    <a:pt x="103318" y="0"/>
                    <a:pt x="127664" y="7420"/>
                  </a:cubicBezTo>
                  <a:cubicBezTo>
                    <a:pt x="148575" y="13793"/>
                    <a:pt x="145258" y="43768"/>
                    <a:pt x="169649" y="55964"/>
                  </a:cubicBezTo>
                  <a:cubicBezTo>
                    <a:pt x="189848" y="66067"/>
                    <a:pt x="214875" y="56885"/>
                    <a:pt x="232189" y="48093"/>
                  </a:cubicBezTo>
                  <a:cubicBezTo>
                    <a:pt x="232236" y="66025"/>
                    <a:pt x="232283" y="83955"/>
                    <a:pt x="232332" y="10188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19"/>
            <p:cNvSpPr/>
            <p:nvPr/>
          </p:nvSpPr>
          <p:spPr>
            <a:xfrm rot="-5400000">
              <a:off x="1385334" y="1554896"/>
              <a:ext cx="12969214" cy="5596072"/>
            </a:xfrm>
            <a:custGeom>
              <a:avLst/>
              <a:gdLst/>
              <a:ahLst/>
              <a:cxnLst/>
              <a:rect l="l" t="t" r="r" b="b"/>
              <a:pathLst>
                <a:path w="232736" h="100423" extrusionOk="0">
                  <a:moveTo>
                    <a:pt x="232332" y="100423"/>
                  </a:moveTo>
                  <a:lnTo>
                    <a:pt x="0" y="100423"/>
                  </a:lnTo>
                  <a:lnTo>
                    <a:pt x="0" y="18493"/>
                  </a:lnTo>
                  <a:cubicBezTo>
                    <a:pt x="11595" y="27961"/>
                    <a:pt x="28218" y="38069"/>
                    <a:pt x="48071" y="37772"/>
                  </a:cubicBezTo>
                  <a:cubicBezTo>
                    <a:pt x="85579" y="37217"/>
                    <a:pt x="103068" y="1"/>
                    <a:pt x="126791" y="7270"/>
                  </a:cubicBezTo>
                  <a:cubicBezTo>
                    <a:pt x="146468" y="13297"/>
                    <a:pt x="142991" y="41534"/>
                    <a:pt x="166150" y="54500"/>
                  </a:cubicBezTo>
                  <a:cubicBezTo>
                    <a:pt x="186597" y="65949"/>
                    <a:pt x="213293" y="57372"/>
                    <a:pt x="232736" y="482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19"/>
            <p:cNvSpPr/>
            <p:nvPr/>
          </p:nvSpPr>
          <p:spPr>
            <a:xfrm rot="-5400000">
              <a:off x="1979685" y="2149231"/>
              <a:ext cx="12961914" cy="4414702"/>
            </a:xfrm>
            <a:custGeom>
              <a:avLst/>
              <a:gdLst/>
              <a:ahLst/>
              <a:cxnLst/>
              <a:rect l="l" t="t" r="r" b="b"/>
              <a:pathLst>
                <a:path w="232605" h="79223" extrusionOk="0">
                  <a:moveTo>
                    <a:pt x="0" y="21950"/>
                  </a:moveTo>
                  <a:lnTo>
                    <a:pt x="0" y="79223"/>
                  </a:lnTo>
                  <a:lnTo>
                    <a:pt x="232332" y="79223"/>
                  </a:lnTo>
                  <a:cubicBezTo>
                    <a:pt x="232423" y="67433"/>
                    <a:pt x="232513" y="55646"/>
                    <a:pt x="232604" y="43856"/>
                  </a:cubicBezTo>
                  <a:cubicBezTo>
                    <a:pt x="213927" y="51210"/>
                    <a:pt x="186259" y="58510"/>
                    <a:pt x="162891" y="46368"/>
                  </a:cubicBezTo>
                  <a:cubicBezTo>
                    <a:pt x="138748" y="33825"/>
                    <a:pt x="139921" y="11301"/>
                    <a:pt x="119577" y="6406"/>
                  </a:cubicBezTo>
                  <a:cubicBezTo>
                    <a:pt x="92955" y="0"/>
                    <a:pt x="76361" y="35056"/>
                    <a:pt x="37903" y="34287"/>
                  </a:cubicBezTo>
                  <a:cubicBezTo>
                    <a:pt x="21376" y="33954"/>
                    <a:pt x="8129" y="27155"/>
                    <a:pt x="0" y="2195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19"/>
            <p:cNvSpPr/>
            <p:nvPr/>
          </p:nvSpPr>
          <p:spPr>
            <a:xfrm rot="-5400000">
              <a:off x="2064612" y="2249815"/>
              <a:ext cx="12962359" cy="4244406"/>
            </a:xfrm>
            <a:custGeom>
              <a:avLst/>
              <a:gdLst/>
              <a:ahLst/>
              <a:cxnLst/>
              <a:rect l="l" t="t" r="r" b="b"/>
              <a:pathLst>
                <a:path w="232613" h="76167" extrusionOk="0">
                  <a:moveTo>
                    <a:pt x="232613" y="76167"/>
                  </a:moveTo>
                  <a:lnTo>
                    <a:pt x="281" y="76167"/>
                  </a:lnTo>
                  <a:cubicBezTo>
                    <a:pt x="559" y="61296"/>
                    <a:pt x="1" y="45788"/>
                    <a:pt x="281" y="30918"/>
                  </a:cubicBezTo>
                  <a:cubicBezTo>
                    <a:pt x="9716" y="36524"/>
                    <a:pt x="24363" y="43238"/>
                    <a:pt x="40479" y="42053"/>
                  </a:cubicBezTo>
                  <a:cubicBezTo>
                    <a:pt x="77961" y="39300"/>
                    <a:pt x="91122" y="0"/>
                    <a:pt x="119855" y="3350"/>
                  </a:cubicBezTo>
                  <a:cubicBezTo>
                    <a:pt x="137528" y="5409"/>
                    <a:pt x="138804" y="21008"/>
                    <a:pt x="162496" y="32215"/>
                  </a:cubicBezTo>
                  <a:cubicBezTo>
                    <a:pt x="187271" y="43933"/>
                    <a:pt x="213793" y="40083"/>
                    <a:pt x="232613" y="34837"/>
                  </a:cubicBezTo>
                  <a:lnTo>
                    <a:pt x="232613" y="7616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19"/>
            <p:cNvSpPr/>
            <p:nvPr/>
          </p:nvSpPr>
          <p:spPr>
            <a:xfrm rot="-5400000">
              <a:off x="2256367" y="2429305"/>
              <a:ext cx="12950100" cy="3873166"/>
            </a:xfrm>
            <a:custGeom>
              <a:avLst/>
              <a:gdLst/>
              <a:ahLst/>
              <a:cxnLst/>
              <a:rect l="l" t="t" r="r" b="b"/>
              <a:pathLst>
                <a:path w="232393" h="69505" extrusionOk="0">
                  <a:moveTo>
                    <a:pt x="1" y="39764"/>
                  </a:moveTo>
                  <a:cubicBezTo>
                    <a:pt x="67" y="49712"/>
                    <a:pt x="242" y="59746"/>
                    <a:pt x="61" y="69505"/>
                  </a:cubicBezTo>
                  <a:lnTo>
                    <a:pt x="232393" y="69505"/>
                  </a:lnTo>
                  <a:lnTo>
                    <a:pt x="232393" y="39764"/>
                  </a:lnTo>
                  <a:cubicBezTo>
                    <a:pt x="224459" y="37535"/>
                    <a:pt x="212831" y="35246"/>
                    <a:pt x="199011" y="36265"/>
                  </a:cubicBezTo>
                  <a:cubicBezTo>
                    <a:pt x="170443" y="38376"/>
                    <a:pt x="162083" y="52455"/>
                    <a:pt x="146968" y="48511"/>
                  </a:cubicBezTo>
                  <a:cubicBezTo>
                    <a:pt x="124403" y="42625"/>
                    <a:pt x="127214" y="7107"/>
                    <a:pt x="108593" y="3578"/>
                  </a:cubicBezTo>
                  <a:cubicBezTo>
                    <a:pt x="89693" y="0"/>
                    <a:pt x="79094" y="35127"/>
                    <a:pt x="44197" y="43699"/>
                  </a:cubicBezTo>
                  <a:cubicBezTo>
                    <a:pt x="26815" y="47970"/>
                    <a:pt x="10754" y="43847"/>
                    <a:pt x="1" y="3976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185" name="Google Shape;185;p19"/>
          <p:cNvCxnSpPr/>
          <p:nvPr/>
        </p:nvCxnSpPr>
        <p:spPr>
          <a:xfrm>
            <a:off x="714730" y="302451"/>
            <a:ext cx="77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063750" y="2162849"/>
            <a:ext cx="4360200" cy="14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type="title" idx="2" hasCustomPrompt="1"/>
          </p:nvPr>
        </p:nvSpPr>
        <p:spPr>
          <a:xfrm>
            <a:off x="6969000" y="955107"/>
            <a:ext cx="1455000" cy="9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type="subTitle" idx="1"/>
          </p:nvPr>
        </p:nvSpPr>
        <p:spPr>
          <a:xfrm>
            <a:off x="4063800" y="3928974"/>
            <a:ext cx="43602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5" name="Google Shape;15;p3"/>
          <p:cNvGrpSpPr/>
          <p:nvPr/>
        </p:nvGrpSpPr>
        <p:grpSpPr>
          <a:xfrm flipH="1">
            <a:off x="-1797347" y="-2336600"/>
            <a:ext cx="5739422" cy="12984873"/>
            <a:chOff x="4928578" y="-2131675"/>
            <a:chExt cx="5739422" cy="12984873"/>
          </a:xfrm>
        </p:grpSpPr>
        <p:sp>
          <p:nvSpPr>
            <p:cNvPr id="16" name="Google Shape;16;p3"/>
            <p:cNvSpPr/>
            <p:nvPr/>
          </p:nvSpPr>
          <p:spPr>
            <a:xfrm rot="-5400000">
              <a:off x="1324842" y="1494574"/>
              <a:ext cx="12946868" cy="5739396"/>
            </a:xfrm>
            <a:custGeom>
              <a:avLst/>
              <a:gdLst/>
              <a:ahLst/>
              <a:cxnLst/>
              <a:rect l="l" t="t" r="r" b="b"/>
              <a:pathLst>
                <a:path w="232335" h="102995" extrusionOk="0">
                  <a:moveTo>
                    <a:pt x="3" y="0"/>
                  </a:moveTo>
                  <a:lnTo>
                    <a:pt x="3" y="102995"/>
                  </a:lnTo>
                  <a:lnTo>
                    <a:pt x="232335" y="102995"/>
                  </a:lnTo>
                  <a:lnTo>
                    <a:pt x="232335" y="0"/>
                  </a:lnTo>
                  <a:cubicBezTo>
                    <a:pt x="208404" y="33921"/>
                    <a:pt x="190461" y="40517"/>
                    <a:pt x="177962" y="39360"/>
                  </a:cubicBezTo>
                  <a:cubicBezTo>
                    <a:pt x="155416" y="37274"/>
                    <a:pt x="151513" y="10048"/>
                    <a:pt x="125920" y="5906"/>
                  </a:cubicBezTo>
                  <a:cubicBezTo>
                    <a:pt x="99306" y="1597"/>
                    <a:pt x="87330" y="28411"/>
                    <a:pt x="56602" y="28865"/>
                  </a:cubicBezTo>
                  <a:cubicBezTo>
                    <a:pt x="34270" y="29197"/>
                    <a:pt x="14967" y="1541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3"/>
            <p:cNvSpPr/>
            <p:nvPr/>
          </p:nvSpPr>
          <p:spPr>
            <a:xfrm rot="-5400000">
              <a:off x="1446131" y="1615692"/>
              <a:ext cx="12946701" cy="5496993"/>
            </a:xfrm>
            <a:custGeom>
              <a:avLst/>
              <a:gdLst/>
              <a:ahLst/>
              <a:cxnLst/>
              <a:rect l="l" t="t" r="r" b="b"/>
              <a:pathLst>
                <a:path w="232332" h="98645" extrusionOk="0">
                  <a:moveTo>
                    <a:pt x="0" y="31773"/>
                  </a:moveTo>
                  <a:lnTo>
                    <a:pt x="0" y="98645"/>
                  </a:lnTo>
                  <a:lnTo>
                    <a:pt x="232332" y="98645"/>
                  </a:lnTo>
                  <a:lnTo>
                    <a:pt x="232332" y="37981"/>
                  </a:lnTo>
                  <a:cubicBezTo>
                    <a:pt x="225335" y="43620"/>
                    <a:pt x="214477" y="50455"/>
                    <a:pt x="201137" y="50537"/>
                  </a:cubicBezTo>
                  <a:cubicBezTo>
                    <a:pt x="164575" y="50763"/>
                    <a:pt x="150472" y="1"/>
                    <a:pt x="121764" y="3200"/>
                  </a:cubicBezTo>
                  <a:cubicBezTo>
                    <a:pt x="103104" y="5277"/>
                    <a:pt x="101996" y="27519"/>
                    <a:pt x="63816" y="43538"/>
                  </a:cubicBezTo>
                  <a:cubicBezTo>
                    <a:pt x="52331" y="48358"/>
                    <a:pt x="44521" y="49664"/>
                    <a:pt x="36919" y="49224"/>
                  </a:cubicBezTo>
                  <a:cubicBezTo>
                    <a:pt x="18451" y="48155"/>
                    <a:pt x="5392" y="37014"/>
                    <a:pt x="0" y="317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3"/>
            <p:cNvSpPr/>
            <p:nvPr/>
          </p:nvSpPr>
          <p:spPr>
            <a:xfrm rot="-5400000">
              <a:off x="1355798" y="1525362"/>
              <a:ext cx="12946701" cy="5677653"/>
            </a:xfrm>
            <a:custGeom>
              <a:avLst/>
              <a:gdLst/>
              <a:ahLst/>
              <a:cxnLst/>
              <a:rect l="l" t="t" r="r" b="b"/>
              <a:pathLst>
                <a:path w="232332" h="101887" extrusionOk="0">
                  <a:moveTo>
                    <a:pt x="232332" y="101887"/>
                  </a:moveTo>
                  <a:lnTo>
                    <a:pt x="0" y="101887"/>
                  </a:lnTo>
                  <a:lnTo>
                    <a:pt x="0" y="18792"/>
                  </a:lnTo>
                  <a:cubicBezTo>
                    <a:pt x="11174" y="27460"/>
                    <a:pt x="27597" y="37095"/>
                    <a:pt x="47415" y="36941"/>
                  </a:cubicBezTo>
                  <a:cubicBezTo>
                    <a:pt x="85815" y="36642"/>
                    <a:pt x="103318" y="0"/>
                    <a:pt x="127664" y="7420"/>
                  </a:cubicBezTo>
                  <a:cubicBezTo>
                    <a:pt x="148575" y="13793"/>
                    <a:pt x="145258" y="43768"/>
                    <a:pt x="169649" y="55964"/>
                  </a:cubicBezTo>
                  <a:cubicBezTo>
                    <a:pt x="189848" y="66067"/>
                    <a:pt x="214875" y="56885"/>
                    <a:pt x="232189" y="48093"/>
                  </a:cubicBezTo>
                  <a:cubicBezTo>
                    <a:pt x="232236" y="66025"/>
                    <a:pt x="232283" y="83955"/>
                    <a:pt x="232332" y="10188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1385334" y="1554896"/>
              <a:ext cx="12969214" cy="5596072"/>
            </a:xfrm>
            <a:custGeom>
              <a:avLst/>
              <a:gdLst/>
              <a:ahLst/>
              <a:cxnLst/>
              <a:rect l="l" t="t" r="r" b="b"/>
              <a:pathLst>
                <a:path w="232736" h="100423" extrusionOk="0">
                  <a:moveTo>
                    <a:pt x="232332" y="100423"/>
                  </a:moveTo>
                  <a:lnTo>
                    <a:pt x="0" y="100423"/>
                  </a:lnTo>
                  <a:lnTo>
                    <a:pt x="0" y="18493"/>
                  </a:lnTo>
                  <a:cubicBezTo>
                    <a:pt x="11595" y="27961"/>
                    <a:pt x="28218" y="38069"/>
                    <a:pt x="48071" y="37772"/>
                  </a:cubicBezTo>
                  <a:cubicBezTo>
                    <a:pt x="85579" y="37217"/>
                    <a:pt x="103068" y="1"/>
                    <a:pt x="126791" y="7270"/>
                  </a:cubicBezTo>
                  <a:cubicBezTo>
                    <a:pt x="146468" y="13297"/>
                    <a:pt x="142991" y="41534"/>
                    <a:pt x="166150" y="54500"/>
                  </a:cubicBezTo>
                  <a:cubicBezTo>
                    <a:pt x="186597" y="65949"/>
                    <a:pt x="213293" y="57372"/>
                    <a:pt x="232736" y="482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1979685" y="2149231"/>
              <a:ext cx="12961914" cy="4414702"/>
            </a:xfrm>
            <a:custGeom>
              <a:avLst/>
              <a:gdLst/>
              <a:ahLst/>
              <a:cxnLst/>
              <a:rect l="l" t="t" r="r" b="b"/>
              <a:pathLst>
                <a:path w="232605" h="79223" extrusionOk="0">
                  <a:moveTo>
                    <a:pt x="0" y="21950"/>
                  </a:moveTo>
                  <a:lnTo>
                    <a:pt x="0" y="79223"/>
                  </a:lnTo>
                  <a:lnTo>
                    <a:pt x="232332" y="79223"/>
                  </a:lnTo>
                  <a:cubicBezTo>
                    <a:pt x="232423" y="67433"/>
                    <a:pt x="232513" y="55646"/>
                    <a:pt x="232604" y="43856"/>
                  </a:cubicBezTo>
                  <a:cubicBezTo>
                    <a:pt x="213927" y="51210"/>
                    <a:pt x="186259" y="58510"/>
                    <a:pt x="162891" y="46368"/>
                  </a:cubicBezTo>
                  <a:cubicBezTo>
                    <a:pt x="138748" y="33825"/>
                    <a:pt x="139921" y="11301"/>
                    <a:pt x="119577" y="6406"/>
                  </a:cubicBezTo>
                  <a:cubicBezTo>
                    <a:pt x="92955" y="0"/>
                    <a:pt x="76361" y="35056"/>
                    <a:pt x="37903" y="34287"/>
                  </a:cubicBezTo>
                  <a:cubicBezTo>
                    <a:pt x="21376" y="33954"/>
                    <a:pt x="8129" y="27155"/>
                    <a:pt x="0" y="2195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2064612" y="2249815"/>
              <a:ext cx="12962359" cy="4244406"/>
            </a:xfrm>
            <a:custGeom>
              <a:avLst/>
              <a:gdLst/>
              <a:ahLst/>
              <a:cxnLst/>
              <a:rect l="l" t="t" r="r" b="b"/>
              <a:pathLst>
                <a:path w="232613" h="76167" extrusionOk="0">
                  <a:moveTo>
                    <a:pt x="232613" y="76167"/>
                  </a:moveTo>
                  <a:lnTo>
                    <a:pt x="281" y="76167"/>
                  </a:lnTo>
                  <a:cubicBezTo>
                    <a:pt x="559" y="61296"/>
                    <a:pt x="1" y="45788"/>
                    <a:pt x="281" y="30918"/>
                  </a:cubicBezTo>
                  <a:cubicBezTo>
                    <a:pt x="9716" y="36524"/>
                    <a:pt x="24363" y="43238"/>
                    <a:pt x="40479" y="42053"/>
                  </a:cubicBezTo>
                  <a:cubicBezTo>
                    <a:pt x="77961" y="39300"/>
                    <a:pt x="91122" y="0"/>
                    <a:pt x="119855" y="3350"/>
                  </a:cubicBezTo>
                  <a:cubicBezTo>
                    <a:pt x="137528" y="5409"/>
                    <a:pt x="138804" y="21008"/>
                    <a:pt x="162496" y="32215"/>
                  </a:cubicBezTo>
                  <a:cubicBezTo>
                    <a:pt x="187271" y="43933"/>
                    <a:pt x="213793" y="40083"/>
                    <a:pt x="232613" y="34837"/>
                  </a:cubicBezTo>
                  <a:lnTo>
                    <a:pt x="232613" y="7616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2256367" y="2429305"/>
              <a:ext cx="12950100" cy="3873166"/>
            </a:xfrm>
            <a:custGeom>
              <a:avLst/>
              <a:gdLst/>
              <a:ahLst/>
              <a:cxnLst/>
              <a:rect l="l" t="t" r="r" b="b"/>
              <a:pathLst>
                <a:path w="232393" h="69505" extrusionOk="0">
                  <a:moveTo>
                    <a:pt x="1" y="39764"/>
                  </a:moveTo>
                  <a:cubicBezTo>
                    <a:pt x="67" y="49712"/>
                    <a:pt x="242" y="59746"/>
                    <a:pt x="61" y="69505"/>
                  </a:cubicBezTo>
                  <a:lnTo>
                    <a:pt x="232393" y="69505"/>
                  </a:lnTo>
                  <a:lnTo>
                    <a:pt x="232393" y="39764"/>
                  </a:lnTo>
                  <a:cubicBezTo>
                    <a:pt x="224459" y="37535"/>
                    <a:pt x="212831" y="35246"/>
                    <a:pt x="199011" y="36265"/>
                  </a:cubicBezTo>
                  <a:cubicBezTo>
                    <a:pt x="170443" y="38376"/>
                    <a:pt x="162083" y="52455"/>
                    <a:pt x="146968" y="48511"/>
                  </a:cubicBezTo>
                  <a:cubicBezTo>
                    <a:pt x="124403" y="42625"/>
                    <a:pt x="127214" y="7107"/>
                    <a:pt x="108593" y="3578"/>
                  </a:cubicBezTo>
                  <a:cubicBezTo>
                    <a:pt x="89693" y="0"/>
                    <a:pt x="79094" y="35127"/>
                    <a:pt x="44197" y="43699"/>
                  </a:cubicBezTo>
                  <a:cubicBezTo>
                    <a:pt x="26815" y="47970"/>
                    <a:pt x="10754" y="43847"/>
                    <a:pt x="1" y="3976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6448252" y="-1598187"/>
            <a:ext cx="5739422" cy="12984873"/>
            <a:chOff x="4928578" y="-2131675"/>
            <a:chExt cx="5739422" cy="12984873"/>
          </a:xfrm>
        </p:grpSpPr>
        <p:sp>
          <p:nvSpPr>
            <p:cNvPr id="25" name="Google Shape;25;p4"/>
            <p:cNvSpPr/>
            <p:nvPr/>
          </p:nvSpPr>
          <p:spPr>
            <a:xfrm rot="-5400000">
              <a:off x="1324842" y="1494574"/>
              <a:ext cx="12946868" cy="5739396"/>
            </a:xfrm>
            <a:custGeom>
              <a:avLst/>
              <a:gdLst/>
              <a:ahLst/>
              <a:cxnLst/>
              <a:rect l="l" t="t" r="r" b="b"/>
              <a:pathLst>
                <a:path w="232335" h="102995" extrusionOk="0">
                  <a:moveTo>
                    <a:pt x="3" y="0"/>
                  </a:moveTo>
                  <a:lnTo>
                    <a:pt x="3" y="102995"/>
                  </a:lnTo>
                  <a:lnTo>
                    <a:pt x="232335" y="102995"/>
                  </a:lnTo>
                  <a:lnTo>
                    <a:pt x="232335" y="0"/>
                  </a:lnTo>
                  <a:cubicBezTo>
                    <a:pt x="208404" y="33921"/>
                    <a:pt x="190461" y="40517"/>
                    <a:pt x="177962" y="39360"/>
                  </a:cubicBezTo>
                  <a:cubicBezTo>
                    <a:pt x="155416" y="37274"/>
                    <a:pt x="151513" y="10048"/>
                    <a:pt x="125920" y="5906"/>
                  </a:cubicBezTo>
                  <a:cubicBezTo>
                    <a:pt x="99306" y="1597"/>
                    <a:pt x="87330" y="28411"/>
                    <a:pt x="56602" y="28865"/>
                  </a:cubicBezTo>
                  <a:cubicBezTo>
                    <a:pt x="34270" y="29197"/>
                    <a:pt x="14967" y="1541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4"/>
            <p:cNvSpPr/>
            <p:nvPr/>
          </p:nvSpPr>
          <p:spPr>
            <a:xfrm rot="-5400000">
              <a:off x="1446131" y="1615692"/>
              <a:ext cx="12946701" cy="5496993"/>
            </a:xfrm>
            <a:custGeom>
              <a:avLst/>
              <a:gdLst/>
              <a:ahLst/>
              <a:cxnLst/>
              <a:rect l="l" t="t" r="r" b="b"/>
              <a:pathLst>
                <a:path w="232332" h="98645" extrusionOk="0">
                  <a:moveTo>
                    <a:pt x="0" y="31773"/>
                  </a:moveTo>
                  <a:lnTo>
                    <a:pt x="0" y="98645"/>
                  </a:lnTo>
                  <a:lnTo>
                    <a:pt x="232332" y="98645"/>
                  </a:lnTo>
                  <a:lnTo>
                    <a:pt x="232332" y="37981"/>
                  </a:lnTo>
                  <a:cubicBezTo>
                    <a:pt x="225335" y="43620"/>
                    <a:pt x="214477" y="50455"/>
                    <a:pt x="201137" y="50537"/>
                  </a:cubicBezTo>
                  <a:cubicBezTo>
                    <a:pt x="164575" y="50763"/>
                    <a:pt x="150472" y="1"/>
                    <a:pt x="121764" y="3200"/>
                  </a:cubicBezTo>
                  <a:cubicBezTo>
                    <a:pt x="103104" y="5277"/>
                    <a:pt x="101996" y="27519"/>
                    <a:pt x="63816" y="43538"/>
                  </a:cubicBezTo>
                  <a:cubicBezTo>
                    <a:pt x="52331" y="48358"/>
                    <a:pt x="44521" y="49664"/>
                    <a:pt x="36919" y="49224"/>
                  </a:cubicBezTo>
                  <a:cubicBezTo>
                    <a:pt x="18451" y="48155"/>
                    <a:pt x="5392" y="37014"/>
                    <a:pt x="0" y="317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1355798" y="1525362"/>
              <a:ext cx="12946701" cy="5677653"/>
            </a:xfrm>
            <a:custGeom>
              <a:avLst/>
              <a:gdLst/>
              <a:ahLst/>
              <a:cxnLst/>
              <a:rect l="l" t="t" r="r" b="b"/>
              <a:pathLst>
                <a:path w="232332" h="101887" extrusionOk="0">
                  <a:moveTo>
                    <a:pt x="232332" y="101887"/>
                  </a:moveTo>
                  <a:lnTo>
                    <a:pt x="0" y="101887"/>
                  </a:lnTo>
                  <a:lnTo>
                    <a:pt x="0" y="18792"/>
                  </a:lnTo>
                  <a:cubicBezTo>
                    <a:pt x="11174" y="27460"/>
                    <a:pt x="27597" y="37095"/>
                    <a:pt x="47415" y="36941"/>
                  </a:cubicBezTo>
                  <a:cubicBezTo>
                    <a:pt x="85815" y="36642"/>
                    <a:pt x="103318" y="0"/>
                    <a:pt x="127664" y="7420"/>
                  </a:cubicBezTo>
                  <a:cubicBezTo>
                    <a:pt x="148575" y="13793"/>
                    <a:pt x="145258" y="43768"/>
                    <a:pt x="169649" y="55964"/>
                  </a:cubicBezTo>
                  <a:cubicBezTo>
                    <a:pt x="189848" y="66067"/>
                    <a:pt x="214875" y="56885"/>
                    <a:pt x="232189" y="48093"/>
                  </a:cubicBezTo>
                  <a:cubicBezTo>
                    <a:pt x="232236" y="66025"/>
                    <a:pt x="232283" y="83955"/>
                    <a:pt x="232332" y="10188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1385334" y="1554896"/>
              <a:ext cx="12969214" cy="5596072"/>
            </a:xfrm>
            <a:custGeom>
              <a:avLst/>
              <a:gdLst/>
              <a:ahLst/>
              <a:cxnLst/>
              <a:rect l="l" t="t" r="r" b="b"/>
              <a:pathLst>
                <a:path w="232736" h="100423" extrusionOk="0">
                  <a:moveTo>
                    <a:pt x="232332" y="100423"/>
                  </a:moveTo>
                  <a:lnTo>
                    <a:pt x="0" y="100423"/>
                  </a:lnTo>
                  <a:lnTo>
                    <a:pt x="0" y="18493"/>
                  </a:lnTo>
                  <a:cubicBezTo>
                    <a:pt x="11595" y="27961"/>
                    <a:pt x="28218" y="38069"/>
                    <a:pt x="48071" y="37772"/>
                  </a:cubicBezTo>
                  <a:cubicBezTo>
                    <a:pt x="85579" y="37217"/>
                    <a:pt x="103068" y="1"/>
                    <a:pt x="126791" y="7270"/>
                  </a:cubicBezTo>
                  <a:cubicBezTo>
                    <a:pt x="146468" y="13297"/>
                    <a:pt x="142991" y="41534"/>
                    <a:pt x="166150" y="54500"/>
                  </a:cubicBezTo>
                  <a:cubicBezTo>
                    <a:pt x="186597" y="65949"/>
                    <a:pt x="213293" y="57372"/>
                    <a:pt x="232736" y="482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1979685" y="2149231"/>
              <a:ext cx="12961914" cy="4414702"/>
            </a:xfrm>
            <a:custGeom>
              <a:avLst/>
              <a:gdLst/>
              <a:ahLst/>
              <a:cxnLst/>
              <a:rect l="l" t="t" r="r" b="b"/>
              <a:pathLst>
                <a:path w="232605" h="79223" extrusionOk="0">
                  <a:moveTo>
                    <a:pt x="0" y="21950"/>
                  </a:moveTo>
                  <a:lnTo>
                    <a:pt x="0" y="79223"/>
                  </a:lnTo>
                  <a:lnTo>
                    <a:pt x="232332" y="79223"/>
                  </a:lnTo>
                  <a:cubicBezTo>
                    <a:pt x="232423" y="67433"/>
                    <a:pt x="232513" y="55646"/>
                    <a:pt x="232604" y="43856"/>
                  </a:cubicBezTo>
                  <a:cubicBezTo>
                    <a:pt x="213927" y="51210"/>
                    <a:pt x="186259" y="58510"/>
                    <a:pt x="162891" y="46368"/>
                  </a:cubicBezTo>
                  <a:cubicBezTo>
                    <a:pt x="138748" y="33825"/>
                    <a:pt x="139921" y="11301"/>
                    <a:pt x="119577" y="6406"/>
                  </a:cubicBezTo>
                  <a:cubicBezTo>
                    <a:pt x="92955" y="0"/>
                    <a:pt x="76361" y="35056"/>
                    <a:pt x="37903" y="34287"/>
                  </a:cubicBezTo>
                  <a:cubicBezTo>
                    <a:pt x="21376" y="33954"/>
                    <a:pt x="8129" y="27155"/>
                    <a:pt x="0" y="2195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2064612" y="2249815"/>
              <a:ext cx="12962359" cy="4244406"/>
            </a:xfrm>
            <a:custGeom>
              <a:avLst/>
              <a:gdLst/>
              <a:ahLst/>
              <a:cxnLst/>
              <a:rect l="l" t="t" r="r" b="b"/>
              <a:pathLst>
                <a:path w="232613" h="76167" extrusionOk="0">
                  <a:moveTo>
                    <a:pt x="232613" y="76167"/>
                  </a:moveTo>
                  <a:lnTo>
                    <a:pt x="281" y="76167"/>
                  </a:lnTo>
                  <a:cubicBezTo>
                    <a:pt x="559" y="61296"/>
                    <a:pt x="1" y="45788"/>
                    <a:pt x="281" y="30918"/>
                  </a:cubicBezTo>
                  <a:cubicBezTo>
                    <a:pt x="9716" y="36524"/>
                    <a:pt x="24363" y="43238"/>
                    <a:pt x="40479" y="42053"/>
                  </a:cubicBezTo>
                  <a:cubicBezTo>
                    <a:pt x="77961" y="39300"/>
                    <a:pt x="91122" y="0"/>
                    <a:pt x="119855" y="3350"/>
                  </a:cubicBezTo>
                  <a:cubicBezTo>
                    <a:pt x="137528" y="5409"/>
                    <a:pt x="138804" y="21008"/>
                    <a:pt x="162496" y="32215"/>
                  </a:cubicBezTo>
                  <a:cubicBezTo>
                    <a:pt x="187271" y="43933"/>
                    <a:pt x="213793" y="40083"/>
                    <a:pt x="232613" y="34837"/>
                  </a:cubicBezTo>
                  <a:lnTo>
                    <a:pt x="232613" y="7616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2256367" y="2429305"/>
              <a:ext cx="12950100" cy="3873166"/>
            </a:xfrm>
            <a:custGeom>
              <a:avLst/>
              <a:gdLst/>
              <a:ahLst/>
              <a:cxnLst/>
              <a:rect l="l" t="t" r="r" b="b"/>
              <a:pathLst>
                <a:path w="232393" h="69505" extrusionOk="0">
                  <a:moveTo>
                    <a:pt x="1" y="39764"/>
                  </a:moveTo>
                  <a:cubicBezTo>
                    <a:pt x="67" y="49712"/>
                    <a:pt x="242" y="59746"/>
                    <a:pt x="61" y="69505"/>
                  </a:cubicBezTo>
                  <a:lnTo>
                    <a:pt x="232393" y="69505"/>
                  </a:lnTo>
                  <a:lnTo>
                    <a:pt x="232393" y="39764"/>
                  </a:lnTo>
                  <a:cubicBezTo>
                    <a:pt x="224459" y="37535"/>
                    <a:pt x="212831" y="35246"/>
                    <a:pt x="199011" y="36265"/>
                  </a:cubicBezTo>
                  <a:cubicBezTo>
                    <a:pt x="170443" y="38376"/>
                    <a:pt x="162083" y="52455"/>
                    <a:pt x="146968" y="48511"/>
                  </a:cubicBezTo>
                  <a:cubicBezTo>
                    <a:pt x="124403" y="42625"/>
                    <a:pt x="127214" y="7107"/>
                    <a:pt x="108593" y="3578"/>
                  </a:cubicBezTo>
                  <a:cubicBezTo>
                    <a:pt x="89693" y="0"/>
                    <a:pt x="79094" y="35127"/>
                    <a:pt x="44197" y="43699"/>
                  </a:cubicBezTo>
                  <a:cubicBezTo>
                    <a:pt x="26815" y="47970"/>
                    <a:pt x="10754" y="43847"/>
                    <a:pt x="1" y="3976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" name="Google Shape;3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34" name="Google Shape;34;p4"/>
          <p:cNvCxnSpPr/>
          <p:nvPr/>
        </p:nvCxnSpPr>
        <p:spPr>
          <a:xfrm>
            <a:off x="714730" y="302451"/>
            <a:ext cx="77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subTitle" idx="1"/>
          </p:nvPr>
        </p:nvSpPr>
        <p:spPr>
          <a:xfrm>
            <a:off x="720000" y="2093300"/>
            <a:ext cx="2907600" cy="8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type="subTitle" idx="2"/>
          </p:nvPr>
        </p:nvSpPr>
        <p:spPr>
          <a:xfrm>
            <a:off x="4374875" y="2093300"/>
            <a:ext cx="2907600" cy="8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subTitle" idx="3"/>
          </p:nvPr>
        </p:nvSpPr>
        <p:spPr>
          <a:xfrm>
            <a:off x="720000" y="2917100"/>
            <a:ext cx="2907600" cy="16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ubTitle" idx="4"/>
          </p:nvPr>
        </p:nvSpPr>
        <p:spPr>
          <a:xfrm>
            <a:off x="4374875" y="2917100"/>
            <a:ext cx="2907600" cy="16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41" name="Google Shape;41;p5"/>
          <p:cNvCxnSpPr/>
          <p:nvPr/>
        </p:nvCxnSpPr>
        <p:spPr>
          <a:xfrm>
            <a:off x="714730" y="302451"/>
            <a:ext cx="77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" name="Google Shape;42;p5"/>
          <p:cNvGrpSpPr/>
          <p:nvPr/>
        </p:nvGrpSpPr>
        <p:grpSpPr>
          <a:xfrm>
            <a:off x="7475228" y="-2412012"/>
            <a:ext cx="5739422" cy="12984873"/>
            <a:chOff x="6789428" y="-6374412"/>
            <a:chExt cx="5739422" cy="12984873"/>
          </a:xfrm>
        </p:grpSpPr>
        <p:sp>
          <p:nvSpPr>
            <p:cNvPr id="43" name="Google Shape;43;p5"/>
            <p:cNvSpPr/>
            <p:nvPr/>
          </p:nvSpPr>
          <p:spPr>
            <a:xfrm rot="-5400000" flipH="1">
              <a:off x="3185692" y="-2755185"/>
              <a:ext cx="12946868" cy="5739396"/>
            </a:xfrm>
            <a:custGeom>
              <a:avLst/>
              <a:gdLst/>
              <a:ahLst/>
              <a:cxnLst/>
              <a:rect l="l" t="t" r="r" b="b"/>
              <a:pathLst>
                <a:path w="232335" h="102995" extrusionOk="0">
                  <a:moveTo>
                    <a:pt x="3" y="0"/>
                  </a:moveTo>
                  <a:lnTo>
                    <a:pt x="3" y="102995"/>
                  </a:lnTo>
                  <a:lnTo>
                    <a:pt x="232335" y="102995"/>
                  </a:lnTo>
                  <a:lnTo>
                    <a:pt x="232335" y="0"/>
                  </a:lnTo>
                  <a:cubicBezTo>
                    <a:pt x="208404" y="33921"/>
                    <a:pt x="190461" y="40517"/>
                    <a:pt x="177962" y="39360"/>
                  </a:cubicBezTo>
                  <a:cubicBezTo>
                    <a:pt x="155416" y="37274"/>
                    <a:pt x="151513" y="10048"/>
                    <a:pt x="125920" y="5906"/>
                  </a:cubicBezTo>
                  <a:cubicBezTo>
                    <a:pt x="99306" y="1597"/>
                    <a:pt x="87330" y="28411"/>
                    <a:pt x="56602" y="28865"/>
                  </a:cubicBezTo>
                  <a:cubicBezTo>
                    <a:pt x="34270" y="29197"/>
                    <a:pt x="14967" y="1541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5"/>
            <p:cNvSpPr/>
            <p:nvPr/>
          </p:nvSpPr>
          <p:spPr>
            <a:xfrm rot="-5400000" flipH="1">
              <a:off x="3306981" y="-2633900"/>
              <a:ext cx="12946701" cy="5496993"/>
            </a:xfrm>
            <a:custGeom>
              <a:avLst/>
              <a:gdLst/>
              <a:ahLst/>
              <a:cxnLst/>
              <a:rect l="l" t="t" r="r" b="b"/>
              <a:pathLst>
                <a:path w="232332" h="98645" extrusionOk="0">
                  <a:moveTo>
                    <a:pt x="0" y="31773"/>
                  </a:moveTo>
                  <a:lnTo>
                    <a:pt x="0" y="98645"/>
                  </a:lnTo>
                  <a:lnTo>
                    <a:pt x="232332" y="98645"/>
                  </a:lnTo>
                  <a:lnTo>
                    <a:pt x="232332" y="37981"/>
                  </a:lnTo>
                  <a:cubicBezTo>
                    <a:pt x="225335" y="43620"/>
                    <a:pt x="214477" y="50455"/>
                    <a:pt x="201137" y="50537"/>
                  </a:cubicBezTo>
                  <a:cubicBezTo>
                    <a:pt x="164575" y="50763"/>
                    <a:pt x="150472" y="1"/>
                    <a:pt x="121764" y="3200"/>
                  </a:cubicBezTo>
                  <a:cubicBezTo>
                    <a:pt x="103104" y="5277"/>
                    <a:pt x="101996" y="27519"/>
                    <a:pt x="63816" y="43538"/>
                  </a:cubicBezTo>
                  <a:cubicBezTo>
                    <a:pt x="52331" y="48358"/>
                    <a:pt x="44521" y="49664"/>
                    <a:pt x="36919" y="49224"/>
                  </a:cubicBezTo>
                  <a:cubicBezTo>
                    <a:pt x="18451" y="48155"/>
                    <a:pt x="5392" y="37014"/>
                    <a:pt x="0" y="317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5"/>
            <p:cNvSpPr/>
            <p:nvPr/>
          </p:nvSpPr>
          <p:spPr>
            <a:xfrm rot="-5400000" flipH="1">
              <a:off x="3216648" y="-2724230"/>
              <a:ext cx="12946701" cy="5677653"/>
            </a:xfrm>
            <a:custGeom>
              <a:avLst/>
              <a:gdLst/>
              <a:ahLst/>
              <a:cxnLst/>
              <a:rect l="l" t="t" r="r" b="b"/>
              <a:pathLst>
                <a:path w="232332" h="101887" extrusionOk="0">
                  <a:moveTo>
                    <a:pt x="232332" y="101887"/>
                  </a:moveTo>
                  <a:lnTo>
                    <a:pt x="0" y="101887"/>
                  </a:lnTo>
                  <a:lnTo>
                    <a:pt x="0" y="18792"/>
                  </a:lnTo>
                  <a:cubicBezTo>
                    <a:pt x="11174" y="27460"/>
                    <a:pt x="27597" y="37095"/>
                    <a:pt x="47415" y="36941"/>
                  </a:cubicBezTo>
                  <a:cubicBezTo>
                    <a:pt x="85815" y="36642"/>
                    <a:pt x="103318" y="0"/>
                    <a:pt x="127664" y="7420"/>
                  </a:cubicBezTo>
                  <a:cubicBezTo>
                    <a:pt x="148575" y="13793"/>
                    <a:pt x="145258" y="43768"/>
                    <a:pt x="169649" y="55964"/>
                  </a:cubicBezTo>
                  <a:cubicBezTo>
                    <a:pt x="189848" y="66067"/>
                    <a:pt x="214875" y="56885"/>
                    <a:pt x="232189" y="48093"/>
                  </a:cubicBezTo>
                  <a:cubicBezTo>
                    <a:pt x="232236" y="66025"/>
                    <a:pt x="232283" y="83955"/>
                    <a:pt x="232332" y="10188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5"/>
            <p:cNvSpPr/>
            <p:nvPr/>
          </p:nvSpPr>
          <p:spPr>
            <a:xfrm rot="-5400000" flipH="1">
              <a:off x="3246184" y="-2672183"/>
              <a:ext cx="12969214" cy="5596072"/>
            </a:xfrm>
            <a:custGeom>
              <a:avLst/>
              <a:gdLst/>
              <a:ahLst/>
              <a:cxnLst/>
              <a:rect l="l" t="t" r="r" b="b"/>
              <a:pathLst>
                <a:path w="232736" h="100423" extrusionOk="0">
                  <a:moveTo>
                    <a:pt x="232332" y="100423"/>
                  </a:moveTo>
                  <a:lnTo>
                    <a:pt x="0" y="100423"/>
                  </a:lnTo>
                  <a:lnTo>
                    <a:pt x="0" y="18493"/>
                  </a:lnTo>
                  <a:cubicBezTo>
                    <a:pt x="11595" y="27961"/>
                    <a:pt x="28218" y="38069"/>
                    <a:pt x="48071" y="37772"/>
                  </a:cubicBezTo>
                  <a:cubicBezTo>
                    <a:pt x="85579" y="37217"/>
                    <a:pt x="103068" y="1"/>
                    <a:pt x="126791" y="7270"/>
                  </a:cubicBezTo>
                  <a:cubicBezTo>
                    <a:pt x="146468" y="13297"/>
                    <a:pt x="142991" y="41534"/>
                    <a:pt x="166150" y="54500"/>
                  </a:cubicBezTo>
                  <a:cubicBezTo>
                    <a:pt x="186597" y="65949"/>
                    <a:pt x="213293" y="57372"/>
                    <a:pt x="232736" y="482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5"/>
            <p:cNvSpPr/>
            <p:nvPr/>
          </p:nvSpPr>
          <p:spPr>
            <a:xfrm rot="-5400000" flipH="1">
              <a:off x="3840535" y="-2085148"/>
              <a:ext cx="12961914" cy="4414702"/>
            </a:xfrm>
            <a:custGeom>
              <a:avLst/>
              <a:gdLst/>
              <a:ahLst/>
              <a:cxnLst/>
              <a:rect l="l" t="t" r="r" b="b"/>
              <a:pathLst>
                <a:path w="232605" h="79223" extrusionOk="0">
                  <a:moveTo>
                    <a:pt x="0" y="21950"/>
                  </a:moveTo>
                  <a:lnTo>
                    <a:pt x="0" y="79223"/>
                  </a:lnTo>
                  <a:lnTo>
                    <a:pt x="232332" y="79223"/>
                  </a:lnTo>
                  <a:cubicBezTo>
                    <a:pt x="232423" y="67433"/>
                    <a:pt x="232513" y="55646"/>
                    <a:pt x="232604" y="43856"/>
                  </a:cubicBezTo>
                  <a:cubicBezTo>
                    <a:pt x="213927" y="51210"/>
                    <a:pt x="186259" y="58510"/>
                    <a:pt x="162891" y="46368"/>
                  </a:cubicBezTo>
                  <a:cubicBezTo>
                    <a:pt x="138748" y="33825"/>
                    <a:pt x="139921" y="11301"/>
                    <a:pt x="119577" y="6406"/>
                  </a:cubicBezTo>
                  <a:cubicBezTo>
                    <a:pt x="92955" y="0"/>
                    <a:pt x="76361" y="35056"/>
                    <a:pt x="37903" y="34287"/>
                  </a:cubicBezTo>
                  <a:cubicBezTo>
                    <a:pt x="21376" y="33954"/>
                    <a:pt x="8129" y="27155"/>
                    <a:pt x="0" y="2195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5"/>
            <p:cNvSpPr/>
            <p:nvPr/>
          </p:nvSpPr>
          <p:spPr>
            <a:xfrm rot="-5400000" flipH="1">
              <a:off x="3925462" y="-2015436"/>
              <a:ext cx="12962359" cy="4244406"/>
            </a:xfrm>
            <a:custGeom>
              <a:avLst/>
              <a:gdLst/>
              <a:ahLst/>
              <a:cxnLst/>
              <a:rect l="l" t="t" r="r" b="b"/>
              <a:pathLst>
                <a:path w="232613" h="76167" extrusionOk="0">
                  <a:moveTo>
                    <a:pt x="232613" y="76167"/>
                  </a:moveTo>
                  <a:lnTo>
                    <a:pt x="281" y="76167"/>
                  </a:lnTo>
                  <a:cubicBezTo>
                    <a:pt x="559" y="61296"/>
                    <a:pt x="1" y="45788"/>
                    <a:pt x="281" y="30918"/>
                  </a:cubicBezTo>
                  <a:cubicBezTo>
                    <a:pt x="9716" y="36524"/>
                    <a:pt x="24363" y="43238"/>
                    <a:pt x="40479" y="42053"/>
                  </a:cubicBezTo>
                  <a:cubicBezTo>
                    <a:pt x="77961" y="39300"/>
                    <a:pt x="91122" y="0"/>
                    <a:pt x="119855" y="3350"/>
                  </a:cubicBezTo>
                  <a:cubicBezTo>
                    <a:pt x="137528" y="5409"/>
                    <a:pt x="138804" y="21008"/>
                    <a:pt x="162496" y="32215"/>
                  </a:cubicBezTo>
                  <a:cubicBezTo>
                    <a:pt x="187271" y="43933"/>
                    <a:pt x="213793" y="40083"/>
                    <a:pt x="232613" y="34837"/>
                  </a:cubicBezTo>
                  <a:lnTo>
                    <a:pt x="232613" y="7616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5"/>
            <p:cNvSpPr/>
            <p:nvPr/>
          </p:nvSpPr>
          <p:spPr>
            <a:xfrm rot="-5400000" flipH="1">
              <a:off x="4117217" y="-1823686"/>
              <a:ext cx="12950100" cy="3873166"/>
            </a:xfrm>
            <a:custGeom>
              <a:avLst/>
              <a:gdLst/>
              <a:ahLst/>
              <a:cxnLst/>
              <a:rect l="l" t="t" r="r" b="b"/>
              <a:pathLst>
                <a:path w="232393" h="69505" extrusionOk="0">
                  <a:moveTo>
                    <a:pt x="1" y="39764"/>
                  </a:moveTo>
                  <a:cubicBezTo>
                    <a:pt x="67" y="49712"/>
                    <a:pt x="242" y="59746"/>
                    <a:pt x="61" y="69505"/>
                  </a:cubicBezTo>
                  <a:lnTo>
                    <a:pt x="232393" y="69505"/>
                  </a:lnTo>
                  <a:lnTo>
                    <a:pt x="232393" y="39764"/>
                  </a:lnTo>
                  <a:cubicBezTo>
                    <a:pt x="224459" y="37535"/>
                    <a:pt x="212831" y="35246"/>
                    <a:pt x="199011" y="36265"/>
                  </a:cubicBezTo>
                  <a:cubicBezTo>
                    <a:pt x="170443" y="38376"/>
                    <a:pt x="162083" y="52455"/>
                    <a:pt x="146968" y="48511"/>
                  </a:cubicBezTo>
                  <a:cubicBezTo>
                    <a:pt x="124403" y="42625"/>
                    <a:pt x="127214" y="7107"/>
                    <a:pt x="108593" y="3578"/>
                  </a:cubicBezTo>
                  <a:cubicBezTo>
                    <a:pt x="89693" y="0"/>
                    <a:pt x="79094" y="35127"/>
                    <a:pt x="44197" y="43699"/>
                  </a:cubicBezTo>
                  <a:cubicBezTo>
                    <a:pt x="26815" y="47970"/>
                    <a:pt x="10754" y="43847"/>
                    <a:pt x="1" y="3976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6"/>
          <p:cNvGrpSpPr/>
          <p:nvPr/>
        </p:nvGrpSpPr>
        <p:grpSpPr>
          <a:xfrm rot="10800000" flipH="1">
            <a:off x="7170969" y="-7521065"/>
            <a:ext cx="5739422" cy="12984873"/>
            <a:chOff x="4928578" y="-2131675"/>
            <a:chExt cx="5739422" cy="12984873"/>
          </a:xfrm>
        </p:grpSpPr>
        <p:sp>
          <p:nvSpPr>
            <p:cNvPr id="52" name="Google Shape;52;p6"/>
            <p:cNvSpPr/>
            <p:nvPr/>
          </p:nvSpPr>
          <p:spPr>
            <a:xfrm rot="-5400000">
              <a:off x="1324842" y="1494574"/>
              <a:ext cx="12946868" cy="5739396"/>
            </a:xfrm>
            <a:custGeom>
              <a:avLst/>
              <a:gdLst/>
              <a:ahLst/>
              <a:cxnLst/>
              <a:rect l="l" t="t" r="r" b="b"/>
              <a:pathLst>
                <a:path w="232335" h="102995" extrusionOk="0">
                  <a:moveTo>
                    <a:pt x="3" y="0"/>
                  </a:moveTo>
                  <a:lnTo>
                    <a:pt x="3" y="102995"/>
                  </a:lnTo>
                  <a:lnTo>
                    <a:pt x="232335" y="102995"/>
                  </a:lnTo>
                  <a:lnTo>
                    <a:pt x="232335" y="0"/>
                  </a:lnTo>
                  <a:cubicBezTo>
                    <a:pt x="208404" y="33921"/>
                    <a:pt x="190461" y="40517"/>
                    <a:pt x="177962" y="39360"/>
                  </a:cubicBezTo>
                  <a:cubicBezTo>
                    <a:pt x="155416" y="37274"/>
                    <a:pt x="151513" y="10048"/>
                    <a:pt x="125920" y="5906"/>
                  </a:cubicBezTo>
                  <a:cubicBezTo>
                    <a:pt x="99306" y="1597"/>
                    <a:pt x="87330" y="28411"/>
                    <a:pt x="56602" y="28865"/>
                  </a:cubicBezTo>
                  <a:cubicBezTo>
                    <a:pt x="34270" y="29197"/>
                    <a:pt x="14967" y="1541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6"/>
            <p:cNvSpPr/>
            <p:nvPr/>
          </p:nvSpPr>
          <p:spPr>
            <a:xfrm rot="-5400000">
              <a:off x="1446131" y="1615692"/>
              <a:ext cx="12946701" cy="5496993"/>
            </a:xfrm>
            <a:custGeom>
              <a:avLst/>
              <a:gdLst/>
              <a:ahLst/>
              <a:cxnLst/>
              <a:rect l="l" t="t" r="r" b="b"/>
              <a:pathLst>
                <a:path w="232332" h="98645" extrusionOk="0">
                  <a:moveTo>
                    <a:pt x="0" y="31773"/>
                  </a:moveTo>
                  <a:lnTo>
                    <a:pt x="0" y="98645"/>
                  </a:lnTo>
                  <a:lnTo>
                    <a:pt x="232332" y="98645"/>
                  </a:lnTo>
                  <a:lnTo>
                    <a:pt x="232332" y="37981"/>
                  </a:lnTo>
                  <a:cubicBezTo>
                    <a:pt x="225335" y="43620"/>
                    <a:pt x="214477" y="50455"/>
                    <a:pt x="201137" y="50537"/>
                  </a:cubicBezTo>
                  <a:cubicBezTo>
                    <a:pt x="164575" y="50763"/>
                    <a:pt x="150472" y="1"/>
                    <a:pt x="121764" y="3200"/>
                  </a:cubicBezTo>
                  <a:cubicBezTo>
                    <a:pt x="103104" y="5277"/>
                    <a:pt x="101996" y="27519"/>
                    <a:pt x="63816" y="43538"/>
                  </a:cubicBezTo>
                  <a:cubicBezTo>
                    <a:pt x="52331" y="48358"/>
                    <a:pt x="44521" y="49664"/>
                    <a:pt x="36919" y="49224"/>
                  </a:cubicBezTo>
                  <a:cubicBezTo>
                    <a:pt x="18451" y="48155"/>
                    <a:pt x="5392" y="37014"/>
                    <a:pt x="0" y="317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6"/>
            <p:cNvSpPr/>
            <p:nvPr/>
          </p:nvSpPr>
          <p:spPr>
            <a:xfrm rot="-5400000">
              <a:off x="1355798" y="1525362"/>
              <a:ext cx="12946701" cy="5677653"/>
            </a:xfrm>
            <a:custGeom>
              <a:avLst/>
              <a:gdLst/>
              <a:ahLst/>
              <a:cxnLst/>
              <a:rect l="l" t="t" r="r" b="b"/>
              <a:pathLst>
                <a:path w="232332" h="101887" extrusionOk="0">
                  <a:moveTo>
                    <a:pt x="232332" y="101887"/>
                  </a:moveTo>
                  <a:lnTo>
                    <a:pt x="0" y="101887"/>
                  </a:lnTo>
                  <a:lnTo>
                    <a:pt x="0" y="18792"/>
                  </a:lnTo>
                  <a:cubicBezTo>
                    <a:pt x="11174" y="27460"/>
                    <a:pt x="27597" y="37095"/>
                    <a:pt x="47415" y="36941"/>
                  </a:cubicBezTo>
                  <a:cubicBezTo>
                    <a:pt x="85815" y="36642"/>
                    <a:pt x="103318" y="0"/>
                    <a:pt x="127664" y="7420"/>
                  </a:cubicBezTo>
                  <a:cubicBezTo>
                    <a:pt x="148575" y="13793"/>
                    <a:pt x="145258" y="43768"/>
                    <a:pt x="169649" y="55964"/>
                  </a:cubicBezTo>
                  <a:cubicBezTo>
                    <a:pt x="189848" y="66067"/>
                    <a:pt x="214875" y="56885"/>
                    <a:pt x="232189" y="48093"/>
                  </a:cubicBezTo>
                  <a:cubicBezTo>
                    <a:pt x="232236" y="66025"/>
                    <a:pt x="232283" y="83955"/>
                    <a:pt x="232332" y="10188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6"/>
            <p:cNvSpPr/>
            <p:nvPr/>
          </p:nvSpPr>
          <p:spPr>
            <a:xfrm rot="-5400000">
              <a:off x="1385334" y="1554896"/>
              <a:ext cx="12969214" cy="5596072"/>
            </a:xfrm>
            <a:custGeom>
              <a:avLst/>
              <a:gdLst/>
              <a:ahLst/>
              <a:cxnLst/>
              <a:rect l="l" t="t" r="r" b="b"/>
              <a:pathLst>
                <a:path w="232736" h="100423" extrusionOk="0">
                  <a:moveTo>
                    <a:pt x="232332" y="100423"/>
                  </a:moveTo>
                  <a:lnTo>
                    <a:pt x="0" y="100423"/>
                  </a:lnTo>
                  <a:lnTo>
                    <a:pt x="0" y="18493"/>
                  </a:lnTo>
                  <a:cubicBezTo>
                    <a:pt x="11595" y="27961"/>
                    <a:pt x="28218" y="38069"/>
                    <a:pt x="48071" y="37772"/>
                  </a:cubicBezTo>
                  <a:cubicBezTo>
                    <a:pt x="85579" y="37217"/>
                    <a:pt x="103068" y="1"/>
                    <a:pt x="126791" y="7270"/>
                  </a:cubicBezTo>
                  <a:cubicBezTo>
                    <a:pt x="146468" y="13297"/>
                    <a:pt x="142991" y="41534"/>
                    <a:pt x="166150" y="54500"/>
                  </a:cubicBezTo>
                  <a:cubicBezTo>
                    <a:pt x="186597" y="65949"/>
                    <a:pt x="213293" y="57372"/>
                    <a:pt x="232736" y="482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6"/>
            <p:cNvSpPr/>
            <p:nvPr/>
          </p:nvSpPr>
          <p:spPr>
            <a:xfrm rot="-5400000">
              <a:off x="1979685" y="2149231"/>
              <a:ext cx="12961914" cy="4414702"/>
            </a:xfrm>
            <a:custGeom>
              <a:avLst/>
              <a:gdLst/>
              <a:ahLst/>
              <a:cxnLst/>
              <a:rect l="l" t="t" r="r" b="b"/>
              <a:pathLst>
                <a:path w="232605" h="79223" extrusionOk="0">
                  <a:moveTo>
                    <a:pt x="0" y="21950"/>
                  </a:moveTo>
                  <a:lnTo>
                    <a:pt x="0" y="79223"/>
                  </a:lnTo>
                  <a:lnTo>
                    <a:pt x="232332" y="79223"/>
                  </a:lnTo>
                  <a:cubicBezTo>
                    <a:pt x="232423" y="67433"/>
                    <a:pt x="232513" y="55646"/>
                    <a:pt x="232604" y="43856"/>
                  </a:cubicBezTo>
                  <a:cubicBezTo>
                    <a:pt x="213927" y="51210"/>
                    <a:pt x="186259" y="58510"/>
                    <a:pt x="162891" y="46368"/>
                  </a:cubicBezTo>
                  <a:cubicBezTo>
                    <a:pt x="138748" y="33825"/>
                    <a:pt x="139921" y="11301"/>
                    <a:pt x="119577" y="6406"/>
                  </a:cubicBezTo>
                  <a:cubicBezTo>
                    <a:pt x="92955" y="0"/>
                    <a:pt x="76361" y="35056"/>
                    <a:pt x="37903" y="34287"/>
                  </a:cubicBezTo>
                  <a:cubicBezTo>
                    <a:pt x="21376" y="33954"/>
                    <a:pt x="8129" y="27155"/>
                    <a:pt x="0" y="2195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6"/>
            <p:cNvSpPr/>
            <p:nvPr/>
          </p:nvSpPr>
          <p:spPr>
            <a:xfrm rot="-5400000">
              <a:off x="2064612" y="2249815"/>
              <a:ext cx="12962359" cy="4244406"/>
            </a:xfrm>
            <a:custGeom>
              <a:avLst/>
              <a:gdLst/>
              <a:ahLst/>
              <a:cxnLst/>
              <a:rect l="l" t="t" r="r" b="b"/>
              <a:pathLst>
                <a:path w="232613" h="76167" extrusionOk="0">
                  <a:moveTo>
                    <a:pt x="232613" y="76167"/>
                  </a:moveTo>
                  <a:lnTo>
                    <a:pt x="281" y="76167"/>
                  </a:lnTo>
                  <a:cubicBezTo>
                    <a:pt x="559" y="61296"/>
                    <a:pt x="1" y="45788"/>
                    <a:pt x="281" y="30918"/>
                  </a:cubicBezTo>
                  <a:cubicBezTo>
                    <a:pt x="9716" y="36524"/>
                    <a:pt x="24363" y="43238"/>
                    <a:pt x="40479" y="42053"/>
                  </a:cubicBezTo>
                  <a:cubicBezTo>
                    <a:pt x="77961" y="39300"/>
                    <a:pt x="91122" y="0"/>
                    <a:pt x="119855" y="3350"/>
                  </a:cubicBezTo>
                  <a:cubicBezTo>
                    <a:pt x="137528" y="5409"/>
                    <a:pt x="138804" y="21008"/>
                    <a:pt x="162496" y="32215"/>
                  </a:cubicBezTo>
                  <a:cubicBezTo>
                    <a:pt x="187271" y="43933"/>
                    <a:pt x="213793" y="40083"/>
                    <a:pt x="232613" y="34837"/>
                  </a:cubicBezTo>
                  <a:lnTo>
                    <a:pt x="232613" y="7616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6"/>
            <p:cNvSpPr/>
            <p:nvPr/>
          </p:nvSpPr>
          <p:spPr>
            <a:xfrm rot="-5400000">
              <a:off x="2256367" y="2429305"/>
              <a:ext cx="12950100" cy="3873166"/>
            </a:xfrm>
            <a:custGeom>
              <a:avLst/>
              <a:gdLst/>
              <a:ahLst/>
              <a:cxnLst/>
              <a:rect l="l" t="t" r="r" b="b"/>
              <a:pathLst>
                <a:path w="232393" h="69505" extrusionOk="0">
                  <a:moveTo>
                    <a:pt x="1" y="39764"/>
                  </a:moveTo>
                  <a:cubicBezTo>
                    <a:pt x="67" y="49712"/>
                    <a:pt x="242" y="59746"/>
                    <a:pt x="61" y="69505"/>
                  </a:cubicBezTo>
                  <a:lnTo>
                    <a:pt x="232393" y="69505"/>
                  </a:lnTo>
                  <a:lnTo>
                    <a:pt x="232393" y="39764"/>
                  </a:lnTo>
                  <a:cubicBezTo>
                    <a:pt x="224459" y="37535"/>
                    <a:pt x="212831" y="35246"/>
                    <a:pt x="199011" y="36265"/>
                  </a:cubicBezTo>
                  <a:cubicBezTo>
                    <a:pt x="170443" y="38376"/>
                    <a:pt x="162083" y="52455"/>
                    <a:pt x="146968" y="48511"/>
                  </a:cubicBezTo>
                  <a:cubicBezTo>
                    <a:pt x="124403" y="42625"/>
                    <a:pt x="127214" y="7107"/>
                    <a:pt x="108593" y="3578"/>
                  </a:cubicBezTo>
                  <a:cubicBezTo>
                    <a:pt x="89693" y="0"/>
                    <a:pt x="79094" y="35127"/>
                    <a:pt x="44197" y="43699"/>
                  </a:cubicBezTo>
                  <a:cubicBezTo>
                    <a:pt x="26815" y="47970"/>
                    <a:pt x="10754" y="43847"/>
                    <a:pt x="1" y="3976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60" name="Google Shape;60;p6"/>
          <p:cNvCxnSpPr/>
          <p:nvPr/>
        </p:nvCxnSpPr>
        <p:spPr>
          <a:xfrm>
            <a:off x="714730" y="302451"/>
            <a:ext cx="77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type="body" idx="1"/>
          </p:nvPr>
        </p:nvSpPr>
        <p:spPr>
          <a:xfrm>
            <a:off x="720000" y="1330125"/>
            <a:ext cx="3952200" cy="30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7"/>
          <p:cNvSpPr/>
          <p:nvPr>
            <p:ph type="pic" idx="2"/>
          </p:nvPr>
        </p:nvSpPr>
        <p:spPr>
          <a:xfrm>
            <a:off x="5251200" y="1279575"/>
            <a:ext cx="3172800" cy="31728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65" name="Google Shape;65;p7"/>
          <p:cNvCxnSpPr/>
          <p:nvPr/>
        </p:nvCxnSpPr>
        <p:spPr>
          <a:xfrm>
            <a:off x="714730" y="302451"/>
            <a:ext cx="77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" name="Google Shape;66;p7"/>
          <p:cNvGrpSpPr/>
          <p:nvPr/>
        </p:nvGrpSpPr>
        <p:grpSpPr>
          <a:xfrm rot="10800000" flipH="1">
            <a:off x="6789428" y="-2412012"/>
            <a:ext cx="5739422" cy="12984873"/>
            <a:chOff x="6789428" y="-6374412"/>
            <a:chExt cx="5739422" cy="12984873"/>
          </a:xfrm>
        </p:grpSpPr>
        <p:sp>
          <p:nvSpPr>
            <p:cNvPr id="67" name="Google Shape;67;p7"/>
            <p:cNvSpPr/>
            <p:nvPr/>
          </p:nvSpPr>
          <p:spPr>
            <a:xfrm rot="-5400000" flipH="1">
              <a:off x="3185692" y="-2755185"/>
              <a:ext cx="12946868" cy="5739396"/>
            </a:xfrm>
            <a:custGeom>
              <a:avLst/>
              <a:gdLst/>
              <a:ahLst/>
              <a:cxnLst/>
              <a:rect l="l" t="t" r="r" b="b"/>
              <a:pathLst>
                <a:path w="232335" h="102995" extrusionOk="0">
                  <a:moveTo>
                    <a:pt x="3" y="0"/>
                  </a:moveTo>
                  <a:lnTo>
                    <a:pt x="3" y="102995"/>
                  </a:lnTo>
                  <a:lnTo>
                    <a:pt x="232335" y="102995"/>
                  </a:lnTo>
                  <a:lnTo>
                    <a:pt x="232335" y="0"/>
                  </a:lnTo>
                  <a:cubicBezTo>
                    <a:pt x="208404" y="33921"/>
                    <a:pt x="190461" y="40517"/>
                    <a:pt x="177962" y="39360"/>
                  </a:cubicBezTo>
                  <a:cubicBezTo>
                    <a:pt x="155416" y="37274"/>
                    <a:pt x="151513" y="10048"/>
                    <a:pt x="125920" y="5906"/>
                  </a:cubicBezTo>
                  <a:cubicBezTo>
                    <a:pt x="99306" y="1597"/>
                    <a:pt x="87330" y="28411"/>
                    <a:pt x="56602" y="28865"/>
                  </a:cubicBezTo>
                  <a:cubicBezTo>
                    <a:pt x="34270" y="29197"/>
                    <a:pt x="14967" y="1541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7"/>
            <p:cNvSpPr/>
            <p:nvPr/>
          </p:nvSpPr>
          <p:spPr>
            <a:xfrm rot="-5400000" flipH="1">
              <a:off x="3306981" y="-2633900"/>
              <a:ext cx="12946701" cy="5496993"/>
            </a:xfrm>
            <a:custGeom>
              <a:avLst/>
              <a:gdLst/>
              <a:ahLst/>
              <a:cxnLst/>
              <a:rect l="l" t="t" r="r" b="b"/>
              <a:pathLst>
                <a:path w="232332" h="98645" extrusionOk="0">
                  <a:moveTo>
                    <a:pt x="0" y="31773"/>
                  </a:moveTo>
                  <a:lnTo>
                    <a:pt x="0" y="98645"/>
                  </a:lnTo>
                  <a:lnTo>
                    <a:pt x="232332" y="98645"/>
                  </a:lnTo>
                  <a:lnTo>
                    <a:pt x="232332" y="37981"/>
                  </a:lnTo>
                  <a:cubicBezTo>
                    <a:pt x="225335" y="43620"/>
                    <a:pt x="214477" y="50455"/>
                    <a:pt x="201137" y="50537"/>
                  </a:cubicBezTo>
                  <a:cubicBezTo>
                    <a:pt x="164575" y="50763"/>
                    <a:pt x="150472" y="1"/>
                    <a:pt x="121764" y="3200"/>
                  </a:cubicBezTo>
                  <a:cubicBezTo>
                    <a:pt x="103104" y="5277"/>
                    <a:pt x="101996" y="27519"/>
                    <a:pt x="63816" y="43538"/>
                  </a:cubicBezTo>
                  <a:cubicBezTo>
                    <a:pt x="52331" y="48358"/>
                    <a:pt x="44521" y="49664"/>
                    <a:pt x="36919" y="49224"/>
                  </a:cubicBezTo>
                  <a:cubicBezTo>
                    <a:pt x="18451" y="48155"/>
                    <a:pt x="5392" y="37014"/>
                    <a:pt x="0" y="317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7"/>
            <p:cNvSpPr/>
            <p:nvPr/>
          </p:nvSpPr>
          <p:spPr>
            <a:xfrm rot="-5400000" flipH="1">
              <a:off x="3216648" y="-2724230"/>
              <a:ext cx="12946701" cy="5677653"/>
            </a:xfrm>
            <a:custGeom>
              <a:avLst/>
              <a:gdLst/>
              <a:ahLst/>
              <a:cxnLst/>
              <a:rect l="l" t="t" r="r" b="b"/>
              <a:pathLst>
                <a:path w="232332" h="101887" extrusionOk="0">
                  <a:moveTo>
                    <a:pt x="232332" y="101887"/>
                  </a:moveTo>
                  <a:lnTo>
                    <a:pt x="0" y="101887"/>
                  </a:lnTo>
                  <a:lnTo>
                    <a:pt x="0" y="18792"/>
                  </a:lnTo>
                  <a:cubicBezTo>
                    <a:pt x="11174" y="27460"/>
                    <a:pt x="27597" y="37095"/>
                    <a:pt x="47415" y="36941"/>
                  </a:cubicBezTo>
                  <a:cubicBezTo>
                    <a:pt x="85815" y="36642"/>
                    <a:pt x="103318" y="0"/>
                    <a:pt x="127664" y="7420"/>
                  </a:cubicBezTo>
                  <a:cubicBezTo>
                    <a:pt x="148575" y="13793"/>
                    <a:pt x="145258" y="43768"/>
                    <a:pt x="169649" y="55964"/>
                  </a:cubicBezTo>
                  <a:cubicBezTo>
                    <a:pt x="189848" y="66067"/>
                    <a:pt x="214875" y="56885"/>
                    <a:pt x="232189" y="48093"/>
                  </a:cubicBezTo>
                  <a:cubicBezTo>
                    <a:pt x="232236" y="66025"/>
                    <a:pt x="232283" y="83955"/>
                    <a:pt x="232332" y="10188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7"/>
            <p:cNvSpPr/>
            <p:nvPr/>
          </p:nvSpPr>
          <p:spPr>
            <a:xfrm rot="-5400000" flipH="1">
              <a:off x="3246184" y="-2672183"/>
              <a:ext cx="12969214" cy="5596072"/>
            </a:xfrm>
            <a:custGeom>
              <a:avLst/>
              <a:gdLst/>
              <a:ahLst/>
              <a:cxnLst/>
              <a:rect l="l" t="t" r="r" b="b"/>
              <a:pathLst>
                <a:path w="232736" h="100423" extrusionOk="0">
                  <a:moveTo>
                    <a:pt x="232332" y="100423"/>
                  </a:moveTo>
                  <a:lnTo>
                    <a:pt x="0" y="100423"/>
                  </a:lnTo>
                  <a:lnTo>
                    <a:pt x="0" y="18493"/>
                  </a:lnTo>
                  <a:cubicBezTo>
                    <a:pt x="11595" y="27961"/>
                    <a:pt x="28218" y="38069"/>
                    <a:pt x="48071" y="37772"/>
                  </a:cubicBezTo>
                  <a:cubicBezTo>
                    <a:pt x="85579" y="37217"/>
                    <a:pt x="103068" y="1"/>
                    <a:pt x="126791" y="7270"/>
                  </a:cubicBezTo>
                  <a:cubicBezTo>
                    <a:pt x="146468" y="13297"/>
                    <a:pt x="142991" y="41534"/>
                    <a:pt x="166150" y="54500"/>
                  </a:cubicBezTo>
                  <a:cubicBezTo>
                    <a:pt x="186597" y="65949"/>
                    <a:pt x="213293" y="57372"/>
                    <a:pt x="232736" y="482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7"/>
            <p:cNvSpPr/>
            <p:nvPr/>
          </p:nvSpPr>
          <p:spPr>
            <a:xfrm rot="-5400000" flipH="1">
              <a:off x="3840535" y="-2085148"/>
              <a:ext cx="12961914" cy="4414702"/>
            </a:xfrm>
            <a:custGeom>
              <a:avLst/>
              <a:gdLst/>
              <a:ahLst/>
              <a:cxnLst/>
              <a:rect l="l" t="t" r="r" b="b"/>
              <a:pathLst>
                <a:path w="232605" h="79223" extrusionOk="0">
                  <a:moveTo>
                    <a:pt x="0" y="21950"/>
                  </a:moveTo>
                  <a:lnTo>
                    <a:pt x="0" y="79223"/>
                  </a:lnTo>
                  <a:lnTo>
                    <a:pt x="232332" y="79223"/>
                  </a:lnTo>
                  <a:cubicBezTo>
                    <a:pt x="232423" y="67433"/>
                    <a:pt x="232513" y="55646"/>
                    <a:pt x="232604" y="43856"/>
                  </a:cubicBezTo>
                  <a:cubicBezTo>
                    <a:pt x="213927" y="51210"/>
                    <a:pt x="186259" y="58510"/>
                    <a:pt x="162891" y="46368"/>
                  </a:cubicBezTo>
                  <a:cubicBezTo>
                    <a:pt x="138748" y="33825"/>
                    <a:pt x="139921" y="11301"/>
                    <a:pt x="119577" y="6406"/>
                  </a:cubicBezTo>
                  <a:cubicBezTo>
                    <a:pt x="92955" y="0"/>
                    <a:pt x="76361" y="35056"/>
                    <a:pt x="37903" y="34287"/>
                  </a:cubicBezTo>
                  <a:cubicBezTo>
                    <a:pt x="21376" y="33954"/>
                    <a:pt x="8129" y="27155"/>
                    <a:pt x="0" y="2195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7"/>
            <p:cNvSpPr/>
            <p:nvPr/>
          </p:nvSpPr>
          <p:spPr>
            <a:xfrm rot="-5400000" flipH="1">
              <a:off x="3925462" y="-2015436"/>
              <a:ext cx="12962359" cy="4244406"/>
            </a:xfrm>
            <a:custGeom>
              <a:avLst/>
              <a:gdLst/>
              <a:ahLst/>
              <a:cxnLst/>
              <a:rect l="l" t="t" r="r" b="b"/>
              <a:pathLst>
                <a:path w="232613" h="76167" extrusionOk="0">
                  <a:moveTo>
                    <a:pt x="232613" y="76167"/>
                  </a:moveTo>
                  <a:lnTo>
                    <a:pt x="281" y="76167"/>
                  </a:lnTo>
                  <a:cubicBezTo>
                    <a:pt x="559" y="61296"/>
                    <a:pt x="1" y="45788"/>
                    <a:pt x="281" y="30918"/>
                  </a:cubicBezTo>
                  <a:cubicBezTo>
                    <a:pt x="9716" y="36524"/>
                    <a:pt x="24363" y="43238"/>
                    <a:pt x="40479" y="42053"/>
                  </a:cubicBezTo>
                  <a:cubicBezTo>
                    <a:pt x="77961" y="39300"/>
                    <a:pt x="91122" y="0"/>
                    <a:pt x="119855" y="3350"/>
                  </a:cubicBezTo>
                  <a:cubicBezTo>
                    <a:pt x="137528" y="5409"/>
                    <a:pt x="138804" y="21008"/>
                    <a:pt x="162496" y="32215"/>
                  </a:cubicBezTo>
                  <a:cubicBezTo>
                    <a:pt x="187271" y="43933"/>
                    <a:pt x="213793" y="40083"/>
                    <a:pt x="232613" y="34837"/>
                  </a:cubicBezTo>
                  <a:lnTo>
                    <a:pt x="232613" y="7616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7"/>
            <p:cNvSpPr/>
            <p:nvPr/>
          </p:nvSpPr>
          <p:spPr>
            <a:xfrm rot="-5400000" flipH="1">
              <a:off x="4117217" y="-1823686"/>
              <a:ext cx="12950100" cy="3873166"/>
            </a:xfrm>
            <a:custGeom>
              <a:avLst/>
              <a:gdLst/>
              <a:ahLst/>
              <a:cxnLst/>
              <a:rect l="l" t="t" r="r" b="b"/>
              <a:pathLst>
                <a:path w="232393" h="69505" extrusionOk="0">
                  <a:moveTo>
                    <a:pt x="1" y="39764"/>
                  </a:moveTo>
                  <a:cubicBezTo>
                    <a:pt x="67" y="49712"/>
                    <a:pt x="242" y="59746"/>
                    <a:pt x="61" y="69505"/>
                  </a:cubicBezTo>
                  <a:lnTo>
                    <a:pt x="232393" y="69505"/>
                  </a:lnTo>
                  <a:lnTo>
                    <a:pt x="232393" y="39764"/>
                  </a:lnTo>
                  <a:cubicBezTo>
                    <a:pt x="224459" y="37535"/>
                    <a:pt x="212831" y="35246"/>
                    <a:pt x="199011" y="36265"/>
                  </a:cubicBezTo>
                  <a:cubicBezTo>
                    <a:pt x="170443" y="38376"/>
                    <a:pt x="162083" y="52455"/>
                    <a:pt x="146968" y="48511"/>
                  </a:cubicBezTo>
                  <a:cubicBezTo>
                    <a:pt x="124403" y="42625"/>
                    <a:pt x="127214" y="7107"/>
                    <a:pt x="108593" y="3578"/>
                  </a:cubicBezTo>
                  <a:cubicBezTo>
                    <a:pt x="89693" y="0"/>
                    <a:pt x="79094" y="35127"/>
                    <a:pt x="44197" y="43699"/>
                  </a:cubicBezTo>
                  <a:cubicBezTo>
                    <a:pt x="26815" y="47970"/>
                    <a:pt x="10754" y="43847"/>
                    <a:pt x="1" y="3976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76" name="Google Shape;76;p8"/>
          <p:cNvCxnSpPr/>
          <p:nvPr/>
        </p:nvCxnSpPr>
        <p:spPr>
          <a:xfrm>
            <a:off x="714730" y="302451"/>
            <a:ext cx="77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9"/>
          <p:cNvSpPr txBox="1"/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80" name="Google Shape;80;p9"/>
          <p:cNvCxnSpPr/>
          <p:nvPr/>
        </p:nvCxnSpPr>
        <p:spPr>
          <a:xfrm>
            <a:off x="714730" y="302451"/>
            <a:ext cx="77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0"/>
          <p:cNvGrpSpPr/>
          <p:nvPr/>
        </p:nvGrpSpPr>
        <p:grpSpPr>
          <a:xfrm rot="10800000" flipH="1">
            <a:off x="7285202" y="-7597356"/>
            <a:ext cx="5739422" cy="12984873"/>
            <a:chOff x="4928578" y="-2131675"/>
            <a:chExt cx="5739422" cy="12984873"/>
          </a:xfrm>
        </p:grpSpPr>
        <p:sp>
          <p:nvSpPr>
            <p:cNvPr id="83" name="Google Shape;83;p10"/>
            <p:cNvSpPr/>
            <p:nvPr/>
          </p:nvSpPr>
          <p:spPr>
            <a:xfrm rot="-5400000">
              <a:off x="1324842" y="1494574"/>
              <a:ext cx="12946868" cy="5739396"/>
            </a:xfrm>
            <a:custGeom>
              <a:avLst/>
              <a:gdLst/>
              <a:ahLst/>
              <a:cxnLst/>
              <a:rect l="l" t="t" r="r" b="b"/>
              <a:pathLst>
                <a:path w="232335" h="102995" extrusionOk="0">
                  <a:moveTo>
                    <a:pt x="3" y="0"/>
                  </a:moveTo>
                  <a:lnTo>
                    <a:pt x="3" y="102995"/>
                  </a:lnTo>
                  <a:lnTo>
                    <a:pt x="232335" y="102995"/>
                  </a:lnTo>
                  <a:lnTo>
                    <a:pt x="232335" y="0"/>
                  </a:lnTo>
                  <a:cubicBezTo>
                    <a:pt x="208404" y="33921"/>
                    <a:pt x="190461" y="40517"/>
                    <a:pt x="177962" y="39360"/>
                  </a:cubicBezTo>
                  <a:cubicBezTo>
                    <a:pt x="155416" y="37274"/>
                    <a:pt x="151513" y="10048"/>
                    <a:pt x="125920" y="5906"/>
                  </a:cubicBezTo>
                  <a:cubicBezTo>
                    <a:pt x="99306" y="1597"/>
                    <a:pt x="87330" y="28411"/>
                    <a:pt x="56602" y="28865"/>
                  </a:cubicBezTo>
                  <a:cubicBezTo>
                    <a:pt x="34270" y="29197"/>
                    <a:pt x="14967" y="1541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10"/>
            <p:cNvSpPr/>
            <p:nvPr/>
          </p:nvSpPr>
          <p:spPr>
            <a:xfrm rot="-5400000">
              <a:off x="1446131" y="1615692"/>
              <a:ext cx="12946701" cy="5496993"/>
            </a:xfrm>
            <a:custGeom>
              <a:avLst/>
              <a:gdLst/>
              <a:ahLst/>
              <a:cxnLst/>
              <a:rect l="l" t="t" r="r" b="b"/>
              <a:pathLst>
                <a:path w="232332" h="98645" extrusionOk="0">
                  <a:moveTo>
                    <a:pt x="0" y="31773"/>
                  </a:moveTo>
                  <a:lnTo>
                    <a:pt x="0" y="98645"/>
                  </a:lnTo>
                  <a:lnTo>
                    <a:pt x="232332" y="98645"/>
                  </a:lnTo>
                  <a:lnTo>
                    <a:pt x="232332" y="37981"/>
                  </a:lnTo>
                  <a:cubicBezTo>
                    <a:pt x="225335" y="43620"/>
                    <a:pt x="214477" y="50455"/>
                    <a:pt x="201137" y="50537"/>
                  </a:cubicBezTo>
                  <a:cubicBezTo>
                    <a:pt x="164575" y="50763"/>
                    <a:pt x="150472" y="1"/>
                    <a:pt x="121764" y="3200"/>
                  </a:cubicBezTo>
                  <a:cubicBezTo>
                    <a:pt x="103104" y="5277"/>
                    <a:pt x="101996" y="27519"/>
                    <a:pt x="63816" y="43538"/>
                  </a:cubicBezTo>
                  <a:cubicBezTo>
                    <a:pt x="52331" y="48358"/>
                    <a:pt x="44521" y="49664"/>
                    <a:pt x="36919" y="49224"/>
                  </a:cubicBezTo>
                  <a:cubicBezTo>
                    <a:pt x="18451" y="48155"/>
                    <a:pt x="5392" y="37014"/>
                    <a:pt x="0" y="317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10"/>
            <p:cNvSpPr/>
            <p:nvPr/>
          </p:nvSpPr>
          <p:spPr>
            <a:xfrm rot="-5400000">
              <a:off x="1355798" y="1525362"/>
              <a:ext cx="12946701" cy="5677653"/>
            </a:xfrm>
            <a:custGeom>
              <a:avLst/>
              <a:gdLst/>
              <a:ahLst/>
              <a:cxnLst/>
              <a:rect l="l" t="t" r="r" b="b"/>
              <a:pathLst>
                <a:path w="232332" h="101887" extrusionOk="0">
                  <a:moveTo>
                    <a:pt x="232332" y="101887"/>
                  </a:moveTo>
                  <a:lnTo>
                    <a:pt x="0" y="101887"/>
                  </a:lnTo>
                  <a:lnTo>
                    <a:pt x="0" y="18792"/>
                  </a:lnTo>
                  <a:cubicBezTo>
                    <a:pt x="11174" y="27460"/>
                    <a:pt x="27597" y="37095"/>
                    <a:pt x="47415" y="36941"/>
                  </a:cubicBezTo>
                  <a:cubicBezTo>
                    <a:pt x="85815" y="36642"/>
                    <a:pt x="103318" y="0"/>
                    <a:pt x="127664" y="7420"/>
                  </a:cubicBezTo>
                  <a:cubicBezTo>
                    <a:pt x="148575" y="13793"/>
                    <a:pt x="145258" y="43768"/>
                    <a:pt x="169649" y="55964"/>
                  </a:cubicBezTo>
                  <a:cubicBezTo>
                    <a:pt x="189848" y="66067"/>
                    <a:pt x="214875" y="56885"/>
                    <a:pt x="232189" y="48093"/>
                  </a:cubicBezTo>
                  <a:cubicBezTo>
                    <a:pt x="232236" y="66025"/>
                    <a:pt x="232283" y="83955"/>
                    <a:pt x="232332" y="10188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10"/>
            <p:cNvSpPr/>
            <p:nvPr/>
          </p:nvSpPr>
          <p:spPr>
            <a:xfrm rot="-5400000">
              <a:off x="1385334" y="1554896"/>
              <a:ext cx="12969214" cy="5596072"/>
            </a:xfrm>
            <a:custGeom>
              <a:avLst/>
              <a:gdLst/>
              <a:ahLst/>
              <a:cxnLst/>
              <a:rect l="l" t="t" r="r" b="b"/>
              <a:pathLst>
                <a:path w="232736" h="100423" extrusionOk="0">
                  <a:moveTo>
                    <a:pt x="232332" y="100423"/>
                  </a:moveTo>
                  <a:lnTo>
                    <a:pt x="0" y="100423"/>
                  </a:lnTo>
                  <a:lnTo>
                    <a:pt x="0" y="18493"/>
                  </a:lnTo>
                  <a:cubicBezTo>
                    <a:pt x="11595" y="27961"/>
                    <a:pt x="28218" y="38069"/>
                    <a:pt x="48071" y="37772"/>
                  </a:cubicBezTo>
                  <a:cubicBezTo>
                    <a:pt x="85579" y="37217"/>
                    <a:pt x="103068" y="1"/>
                    <a:pt x="126791" y="7270"/>
                  </a:cubicBezTo>
                  <a:cubicBezTo>
                    <a:pt x="146468" y="13297"/>
                    <a:pt x="142991" y="41534"/>
                    <a:pt x="166150" y="54500"/>
                  </a:cubicBezTo>
                  <a:cubicBezTo>
                    <a:pt x="186597" y="65949"/>
                    <a:pt x="213293" y="57372"/>
                    <a:pt x="232736" y="482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1979685" y="2149231"/>
              <a:ext cx="12961914" cy="4414702"/>
            </a:xfrm>
            <a:custGeom>
              <a:avLst/>
              <a:gdLst/>
              <a:ahLst/>
              <a:cxnLst/>
              <a:rect l="l" t="t" r="r" b="b"/>
              <a:pathLst>
                <a:path w="232605" h="79223" extrusionOk="0">
                  <a:moveTo>
                    <a:pt x="0" y="21950"/>
                  </a:moveTo>
                  <a:lnTo>
                    <a:pt x="0" y="79223"/>
                  </a:lnTo>
                  <a:lnTo>
                    <a:pt x="232332" y="79223"/>
                  </a:lnTo>
                  <a:cubicBezTo>
                    <a:pt x="232423" y="67433"/>
                    <a:pt x="232513" y="55646"/>
                    <a:pt x="232604" y="43856"/>
                  </a:cubicBezTo>
                  <a:cubicBezTo>
                    <a:pt x="213927" y="51210"/>
                    <a:pt x="186259" y="58510"/>
                    <a:pt x="162891" y="46368"/>
                  </a:cubicBezTo>
                  <a:cubicBezTo>
                    <a:pt x="138748" y="33825"/>
                    <a:pt x="139921" y="11301"/>
                    <a:pt x="119577" y="6406"/>
                  </a:cubicBezTo>
                  <a:cubicBezTo>
                    <a:pt x="92955" y="0"/>
                    <a:pt x="76361" y="35056"/>
                    <a:pt x="37903" y="34287"/>
                  </a:cubicBezTo>
                  <a:cubicBezTo>
                    <a:pt x="21376" y="33954"/>
                    <a:pt x="8129" y="27155"/>
                    <a:pt x="0" y="2195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10"/>
            <p:cNvSpPr/>
            <p:nvPr/>
          </p:nvSpPr>
          <p:spPr>
            <a:xfrm rot="-5400000">
              <a:off x="2064612" y="2249815"/>
              <a:ext cx="12962359" cy="4244406"/>
            </a:xfrm>
            <a:custGeom>
              <a:avLst/>
              <a:gdLst/>
              <a:ahLst/>
              <a:cxnLst/>
              <a:rect l="l" t="t" r="r" b="b"/>
              <a:pathLst>
                <a:path w="232613" h="76167" extrusionOk="0">
                  <a:moveTo>
                    <a:pt x="232613" y="76167"/>
                  </a:moveTo>
                  <a:lnTo>
                    <a:pt x="281" y="76167"/>
                  </a:lnTo>
                  <a:cubicBezTo>
                    <a:pt x="559" y="61296"/>
                    <a:pt x="1" y="45788"/>
                    <a:pt x="281" y="30918"/>
                  </a:cubicBezTo>
                  <a:cubicBezTo>
                    <a:pt x="9716" y="36524"/>
                    <a:pt x="24363" y="43238"/>
                    <a:pt x="40479" y="42053"/>
                  </a:cubicBezTo>
                  <a:cubicBezTo>
                    <a:pt x="77961" y="39300"/>
                    <a:pt x="91122" y="0"/>
                    <a:pt x="119855" y="3350"/>
                  </a:cubicBezTo>
                  <a:cubicBezTo>
                    <a:pt x="137528" y="5409"/>
                    <a:pt x="138804" y="21008"/>
                    <a:pt x="162496" y="32215"/>
                  </a:cubicBezTo>
                  <a:cubicBezTo>
                    <a:pt x="187271" y="43933"/>
                    <a:pt x="213793" y="40083"/>
                    <a:pt x="232613" y="34837"/>
                  </a:cubicBezTo>
                  <a:lnTo>
                    <a:pt x="232613" y="7616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10"/>
            <p:cNvSpPr/>
            <p:nvPr/>
          </p:nvSpPr>
          <p:spPr>
            <a:xfrm rot="-5400000">
              <a:off x="2256367" y="2429305"/>
              <a:ext cx="12950100" cy="3873166"/>
            </a:xfrm>
            <a:custGeom>
              <a:avLst/>
              <a:gdLst/>
              <a:ahLst/>
              <a:cxnLst/>
              <a:rect l="l" t="t" r="r" b="b"/>
              <a:pathLst>
                <a:path w="232393" h="69505" extrusionOk="0">
                  <a:moveTo>
                    <a:pt x="1" y="39764"/>
                  </a:moveTo>
                  <a:cubicBezTo>
                    <a:pt x="67" y="49712"/>
                    <a:pt x="242" y="59746"/>
                    <a:pt x="61" y="69505"/>
                  </a:cubicBezTo>
                  <a:lnTo>
                    <a:pt x="232393" y="69505"/>
                  </a:lnTo>
                  <a:lnTo>
                    <a:pt x="232393" y="39764"/>
                  </a:lnTo>
                  <a:cubicBezTo>
                    <a:pt x="224459" y="37535"/>
                    <a:pt x="212831" y="35246"/>
                    <a:pt x="199011" y="36265"/>
                  </a:cubicBezTo>
                  <a:cubicBezTo>
                    <a:pt x="170443" y="38376"/>
                    <a:pt x="162083" y="52455"/>
                    <a:pt x="146968" y="48511"/>
                  </a:cubicBezTo>
                  <a:cubicBezTo>
                    <a:pt x="124403" y="42625"/>
                    <a:pt x="127214" y="7107"/>
                    <a:pt x="108593" y="3578"/>
                  </a:cubicBezTo>
                  <a:cubicBezTo>
                    <a:pt x="89693" y="0"/>
                    <a:pt x="79094" y="35127"/>
                    <a:pt x="44197" y="43699"/>
                  </a:cubicBezTo>
                  <a:cubicBezTo>
                    <a:pt x="26815" y="47970"/>
                    <a:pt x="10754" y="43847"/>
                    <a:pt x="1" y="3976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0" name="Google Shape;90;p1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91" name="Google Shape;91;p10"/>
          <p:cNvCxnSpPr/>
          <p:nvPr/>
        </p:nvCxnSpPr>
        <p:spPr>
          <a:xfrm>
            <a:off x="714730" y="302451"/>
            <a:ext cx="77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ncode Sans Expanded"/>
              <a:buNone/>
              <a:defRPr sz="3000">
                <a:solidFill>
                  <a:schemeClr val="lt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Encode Sans Expanded"/>
              <a:buNone/>
              <a:defRPr sz="3100">
                <a:solidFill>
                  <a:schemeClr val="lt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Encode Sans Expanded"/>
              <a:buNone/>
              <a:defRPr sz="3100">
                <a:solidFill>
                  <a:schemeClr val="lt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Encode Sans Expanded"/>
              <a:buNone/>
              <a:defRPr sz="3100">
                <a:solidFill>
                  <a:schemeClr val="lt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Encode Sans Expanded"/>
              <a:buNone/>
              <a:defRPr sz="3100">
                <a:solidFill>
                  <a:schemeClr val="lt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Encode Sans Expanded"/>
              <a:buNone/>
              <a:defRPr sz="3100">
                <a:solidFill>
                  <a:schemeClr val="lt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Encode Sans Expanded"/>
              <a:buNone/>
              <a:defRPr sz="3100">
                <a:solidFill>
                  <a:schemeClr val="lt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Encode Sans Expanded"/>
              <a:buNone/>
              <a:defRPr sz="3100">
                <a:solidFill>
                  <a:schemeClr val="lt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Encode Sans Expanded"/>
              <a:buNone/>
              <a:defRPr sz="3100">
                <a:solidFill>
                  <a:schemeClr val="lt1"/>
                </a:solidFill>
                <a:latin typeface="Encode Sans Expanded"/>
                <a:ea typeface="Encode Sans Expanded"/>
                <a:cs typeface="Encode Sans Expanded"/>
                <a:sym typeface="Encode Sans Expand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ven Pro"/>
              <a:buChar char="●"/>
              <a:defRPr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ven Pro"/>
              <a:buChar char="○"/>
              <a:defRPr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ven Pro"/>
              <a:buChar char="■"/>
              <a:defRPr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ven Pro"/>
              <a:buChar char="●"/>
              <a:defRPr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ven Pro"/>
              <a:buChar char="○"/>
              <a:defRPr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ven Pro"/>
              <a:buChar char="■"/>
              <a:defRPr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ven Pro"/>
              <a:buChar char="●"/>
              <a:defRPr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2984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ven Pro"/>
              <a:buChar char="○"/>
              <a:defRPr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29845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aven Pro"/>
              <a:buChar char="■"/>
              <a:defRPr sz="1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customXml" Target="../ink/ink4.xml"/><Relationship Id="rId7" Type="http://schemas.openxmlformats.org/officeDocument/2006/relationships/image" Target="../media/image15.png"/><Relationship Id="rId6" Type="http://schemas.openxmlformats.org/officeDocument/2006/relationships/customXml" Target="../ink/ink3.xml"/><Relationship Id="rId5" Type="http://schemas.openxmlformats.org/officeDocument/2006/relationships/image" Target="../media/image14.png"/><Relationship Id="rId4" Type="http://schemas.openxmlformats.org/officeDocument/2006/relationships/customXml" Target="../ink/ink2.xml"/><Relationship Id="rId36" Type="http://schemas.openxmlformats.org/officeDocument/2006/relationships/slideLayout" Target="../slideLayouts/slideLayout6.xml"/><Relationship Id="rId35" Type="http://schemas.openxmlformats.org/officeDocument/2006/relationships/image" Target="../media/image29.png"/><Relationship Id="rId34" Type="http://schemas.openxmlformats.org/officeDocument/2006/relationships/customXml" Target="../ink/ink17.xml"/><Relationship Id="rId33" Type="http://schemas.openxmlformats.org/officeDocument/2006/relationships/image" Target="../media/image28.png"/><Relationship Id="rId32" Type="http://schemas.openxmlformats.org/officeDocument/2006/relationships/customXml" Target="../ink/ink16.xml"/><Relationship Id="rId31" Type="http://schemas.openxmlformats.org/officeDocument/2006/relationships/image" Target="../media/image27.png"/><Relationship Id="rId30" Type="http://schemas.openxmlformats.org/officeDocument/2006/relationships/customXml" Target="../ink/ink15.xml"/><Relationship Id="rId3" Type="http://schemas.openxmlformats.org/officeDocument/2006/relationships/image" Target="../media/image13.png"/><Relationship Id="rId29" Type="http://schemas.openxmlformats.org/officeDocument/2006/relationships/image" Target="../media/image26.png"/><Relationship Id="rId28" Type="http://schemas.openxmlformats.org/officeDocument/2006/relationships/customXml" Target="../ink/ink14.xml"/><Relationship Id="rId27" Type="http://schemas.openxmlformats.org/officeDocument/2006/relationships/image" Target="../media/image25.png"/><Relationship Id="rId26" Type="http://schemas.openxmlformats.org/officeDocument/2006/relationships/customXml" Target="../ink/ink13.xml"/><Relationship Id="rId25" Type="http://schemas.openxmlformats.org/officeDocument/2006/relationships/image" Target="../media/image24.png"/><Relationship Id="rId24" Type="http://schemas.openxmlformats.org/officeDocument/2006/relationships/customXml" Target="../ink/ink12.xml"/><Relationship Id="rId23" Type="http://schemas.openxmlformats.org/officeDocument/2006/relationships/image" Target="../media/image23.png"/><Relationship Id="rId22" Type="http://schemas.openxmlformats.org/officeDocument/2006/relationships/customXml" Target="../ink/ink11.xml"/><Relationship Id="rId21" Type="http://schemas.openxmlformats.org/officeDocument/2006/relationships/image" Target="../media/image22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21.png"/><Relationship Id="rId18" Type="http://schemas.openxmlformats.org/officeDocument/2006/relationships/customXml" Target="../ink/ink9.xml"/><Relationship Id="rId17" Type="http://schemas.openxmlformats.org/officeDocument/2006/relationships/image" Target="../media/image20.png"/><Relationship Id="rId16" Type="http://schemas.openxmlformats.org/officeDocument/2006/relationships/customXml" Target="../ink/ink8.xml"/><Relationship Id="rId15" Type="http://schemas.openxmlformats.org/officeDocument/2006/relationships/image" Target="../media/image19.png"/><Relationship Id="rId14" Type="http://schemas.openxmlformats.org/officeDocument/2006/relationships/customXml" Target="../ink/ink7.xml"/><Relationship Id="rId13" Type="http://schemas.openxmlformats.org/officeDocument/2006/relationships/image" Target="../media/image18.png"/><Relationship Id="rId12" Type="http://schemas.openxmlformats.org/officeDocument/2006/relationships/customXml" Target="../ink/ink6.xml"/><Relationship Id="rId11" Type="http://schemas.openxmlformats.org/officeDocument/2006/relationships/image" Target="../media/image17.png"/><Relationship Id="rId10" Type="http://schemas.openxmlformats.org/officeDocument/2006/relationships/customXml" Target="../ink/ink5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3"/>
          <p:cNvGrpSpPr/>
          <p:nvPr/>
        </p:nvGrpSpPr>
        <p:grpSpPr>
          <a:xfrm>
            <a:off x="4905718" y="-1915140"/>
            <a:ext cx="5739422" cy="12984873"/>
            <a:chOff x="4928578" y="-2131675"/>
            <a:chExt cx="5739422" cy="12984873"/>
          </a:xfrm>
        </p:grpSpPr>
        <p:sp>
          <p:nvSpPr>
            <p:cNvPr id="197" name="Google Shape;197;p23"/>
            <p:cNvSpPr/>
            <p:nvPr/>
          </p:nvSpPr>
          <p:spPr>
            <a:xfrm rot="-5400000">
              <a:off x="1324842" y="1494574"/>
              <a:ext cx="12946868" cy="5739396"/>
            </a:xfrm>
            <a:custGeom>
              <a:avLst/>
              <a:gdLst/>
              <a:ahLst/>
              <a:cxnLst/>
              <a:rect l="l" t="t" r="r" b="b"/>
              <a:pathLst>
                <a:path w="232335" h="102995" extrusionOk="0">
                  <a:moveTo>
                    <a:pt x="3" y="0"/>
                  </a:moveTo>
                  <a:lnTo>
                    <a:pt x="3" y="102995"/>
                  </a:lnTo>
                  <a:lnTo>
                    <a:pt x="232335" y="102995"/>
                  </a:lnTo>
                  <a:lnTo>
                    <a:pt x="232335" y="0"/>
                  </a:lnTo>
                  <a:cubicBezTo>
                    <a:pt x="208404" y="33921"/>
                    <a:pt x="190461" y="40517"/>
                    <a:pt x="177962" y="39360"/>
                  </a:cubicBezTo>
                  <a:cubicBezTo>
                    <a:pt x="155416" y="37274"/>
                    <a:pt x="151513" y="10048"/>
                    <a:pt x="125920" y="5906"/>
                  </a:cubicBezTo>
                  <a:cubicBezTo>
                    <a:pt x="99306" y="1597"/>
                    <a:pt x="87330" y="28411"/>
                    <a:pt x="56602" y="28865"/>
                  </a:cubicBezTo>
                  <a:cubicBezTo>
                    <a:pt x="34270" y="29197"/>
                    <a:pt x="14967" y="1541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23"/>
            <p:cNvSpPr/>
            <p:nvPr/>
          </p:nvSpPr>
          <p:spPr>
            <a:xfrm rot="-5400000">
              <a:off x="1446131" y="1615692"/>
              <a:ext cx="12946701" cy="5496993"/>
            </a:xfrm>
            <a:custGeom>
              <a:avLst/>
              <a:gdLst/>
              <a:ahLst/>
              <a:cxnLst/>
              <a:rect l="l" t="t" r="r" b="b"/>
              <a:pathLst>
                <a:path w="232332" h="98645" extrusionOk="0">
                  <a:moveTo>
                    <a:pt x="0" y="31773"/>
                  </a:moveTo>
                  <a:lnTo>
                    <a:pt x="0" y="98645"/>
                  </a:lnTo>
                  <a:lnTo>
                    <a:pt x="232332" y="98645"/>
                  </a:lnTo>
                  <a:lnTo>
                    <a:pt x="232332" y="37981"/>
                  </a:lnTo>
                  <a:cubicBezTo>
                    <a:pt x="225335" y="43620"/>
                    <a:pt x="214477" y="50455"/>
                    <a:pt x="201137" y="50537"/>
                  </a:cubicBezTo>
                  <a:cubicBezTo>
                    <a:pt x="164575" y="50763"/>
                    <a:pt x="150472" y="1"/>
                    <a:pt x="121764" y="3200"/>
                  </a:cubicBezTo>
                  <a:cubicBezTo>
                    <a:pt x="103104" y="5277"/>
                    <a:pt x="101996" y="27519"/>
                    <a:pt x="63816" y="43538"/>
                  </a:cubicBezTo>
                  <a:cubicBezTo>
                    <a:pt x="52331" y="48358"/>
                    <a:pt x="44521" y="49664"/>
                    <a:pt x="36919" y="49224"/>
                  </a:cubicBezTo>
                  <a:cubicBezTo>
                    <a:pt x="18451" y="48155"/>
                    <a:pt x="5392" y="37014"/>
                    <a:pt x="0" y="3177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23"/>
            <p:cNvSpPr/>
            <p:nvPr/>
          </p:nvSpPr>
          <p:spPr>
            <a:xfrm rot="-5400000">
              <a:off x="1355798" y="1525362"/>
              <a:ext cx="12946701" cy="5677653"/>
            </a:xfrm>
            <a:custGeom>
              <a:avLst/>
              <a:gdLst/>
              <a:ahLst/>
              <a:cxnLst/>
              <a:rect l="l" t="t" r="r" b="b"/>
              <a:pathLst>
                <a:path w="232332" h="101887" extrusionOk="0">
                  <a:moveTo>
                    <a:pt x="232332" y="101887"/>
                  </a:moveTo>
                  <a:lnTo>
                    <a:pt x="0" y="101887"/>
                  </a:lnTo>
                  <a:lnTo>
                    <a:pt x="0" y="18792"/>
                  </a:lnTo>
                  <a:cubicBezTo>
                    <a:pt x="11174" y="27460"/>
                    <a:pt x="27597" y="37095"/>
                    <a:pt x="47415" y="36941"/>
                  </a:cubicBezTo>
                  <a:cubicBezTo>
                    <a:pt x="85815" y="36642"/>
                    <a:pt x="103318" y="0"/>
                    <a:pt x="127664" y="7420"/>
                  </a:cubicBezTo>
                  <a:cubicBezTo>
                    <a:pt x="148575" y="13793"/>
                    <a:pt x="145258" y="43768"/>
                    <a:pt x="169649" y="55964"/>
                  </a:cubicBezTo>
                  <a:cubicBezTo>
                    <a:pt x="189848" y="66067"/>
                    <a:pt x="214875" y="56885"/>
                    <a:pt x="232189" y="48093"/>
                  </a:cubicBezTo>
                  <a:cubicBezTo>
                    <a:pt x="232236" y="66025"/>
                    <a:pt x="232283" y="83955"/>
                    <a:pt x="232332" y="10188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23"/>
            <p:cNvSpPr/>
            <p:nvPr/>
          </p:nvSpPr>
          <p:spPr>
            <a:xfrm rot="-5400000">
              <a:off x="1385334" y="1554896"/>
              <a:ext cx="12969214" cy="5596072"/>
            </a:xfrm>
            <a:custGeom>
              <a:avLst/>
              <a:gdLst/>
              <a:ahLst/>
              <a:cxnLst/>
              <a:rect l="l" t="t" r="r" b="b"/>
              <a:pathLst>
                <a:path w="232736" h="100423" extrusionOk="0">
                  <a:moveTo>
                    <a:pt x="232332" y="100423"/>
                  </a:moveTo>
                  <a:lnTo>
                    <a:pt x="0" y="100423"/>
                  </a:lnTo>
                  <a:lnTo>
                    <a:pt x="0" y="18493"/>
                  </a:lnTo>
                  <a:cubicBezTo>
                    <a:pt x="11595" y="27961"/>
                    <a:pt x="28218" y="38069"/>
                    <a:pt x="48071" y="37772"/>
                  </a:cubicBezTo>
                  <a:cubicBezTo>
                    <a:pt x="85579" y="37217"/>
                    <a:pt x="103068" y="1"/>
                    <a:pt x="126791" y="7270"/>
                  </a:cubicBezTo>
                  <a:cubicBezTo>
                    <a:pt x="146468" y="13297"/>
                    <a:pt x="142991" y="41534"/>
                    <a:pt x="166150" y="54500"/>
                  </a:cubicBezTo>
                  <a:cubicBezTo>
                    <a:pt x="186597" y="65949"/>
                    <a:pt x="213293" y="57372"/>
                    <a:pt x="232736" y="4827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23"/>
            <p:cNvSpPr/>
            <p:nvPr/>
          </p:nvSpPr>
          <p:spPr>
            <a:xfrm rot="-5400000">
              <a:off x="1979685" y="2149231"/>
              <a:ext cx="12961914" cy="4414702"/>
            </a:xfrm>
            <a:custGeom>
              <a:avLst/>
              <a:gdLst/>
              <a:ahLst/>
              <a:cxnLst/>
              <a:rect l="l" t="t" r="r" b="b"/>
              <a:pathLst>
                <a:path w="232605" h="79223" extrusionOk="0">
                  <a:moveTo>
                    <a:pt x="0" y="21950"/>
                  </a:moveTo>
                  <a:lnTo>
                    <a:pt x="0" y="79223"/>
                  </a:lnTo>
                  <a:lnTo>
                    <a:pt x="232332" y="79223"/>
                  </a:lnTo>
                  <a:cubicBezTo>
                    <a:pt x="232423" y="67433"/>
                    <a:pt x="232513" y="55646"/>
                    <a:pt x="232604" y="43856"/>
                  </a:cubicBezTo>
                  <a:cubicBezTo>
                    <a:pt x="213927" y="51210"/>
                    <a:pt x="186259" y="58510"/>
                    <a:pt x="162891" y="46368"/>
                  </a:cubicBezTo>
                  <a:cubicBezTo>
                    <a:pt x="138748" y="33825"/>
                    <a:pt x="139921" y="11301"/>
                    <a:pt x="119577" y="6406"/>
                  </a:cubicBezTo>
                  <a:cubicBezTo>
                    <a:pt x="92955" y="0"/>
                    <a:pt x="76361" y="35056"/>
                    <a:pt x="37903" y="34287"/>
                  </a:cubicBezTo>
                  <a:cubicBezTo>
                    <a:pt x="21376" y="33954"/>
                    <a:pt x="8129" y="27155"/>
                    <a:pt x="0" y="2195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23"/>
            <p:cNvSpPr/>
            <p:nvPr/>
          </p:nvSpPr>
          <p:spPr>
            <a:xfrm rot="-5400000">
              <a:off x="2064612" y="2249815"/>
              <a:ext cx="12962359" cy="4244406"/>
            </a:xfrm>
            <a:custGeom>
              <a:avLst/>
              <a:gdLst/>
              <a:ahLst/>
              <a:cxnLst/>
              <a:rect l="l" t="t" r="r" b="b"/>
              <a:pathLst>
                <a:path w="232613" h="76167" extrusionOk="0">
                  <a:moveTo>
                    <a:pt x="232613" y="76167"/>
                  </a:moveTo>
                  <a:lnTo>
                    <a:pt x="281" y="76167"/>
                  </a:lnTo>
                  <a:cubicBezTo>
                    <a:pt x="559" y="61296"/>
                    <a:pt x="1" y="45788"/>
                    <a:pt x="281" y="30918"/>
                  </a:cubicBezTo>
                  <a:cubicBezTo>
                    <a:pt x="9716" y="36524"/>
                    <a:pt x="24363" y="43238"/>
                    <a:pt x="40479" y="42053"/>
                  </a:cubicBezTo>
                  <a:cubicBezTo>
                    <a:pt x="77961" y="39300"/>
                    <a:pt x="91122" y="0"/>
                    <a:pt x="119855" y="3350"/>
                  </a:cubicBezTo>
                  <a:cubicBezTo>
                    <a:pt x="137528" y="5409"/>
                    <a:pt x="138804" y="21008"/>
                    <a:pt x="162496" y="32215"/>
                  </a:cubicBezTo>
                  <a:cubicBezTo>
                    <a:pt x="187271" y="43933"/>
                    <a:pt x="213793" y="40083"/>
                    <a:pt x="232613" y="34837"/>
                  </a:cubicBezTo>
                  <a:lnTo>
                    <a:pt x="232613" y="7616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3"/>
            <p:cNvSpPr/>
            <p:nvPr/>
          </p:nvSpPr>
          <p:spPr>
            <a:xfrm rot="-5400000">
              <a:off x="2256367" y="2429305"/>
              <a:ext cx="12950100" cy="3873166"/>
            </a:xfrm>
            <a:custGeom>
              <a:avLst/>
              <a:gdLst/>
              <a:ahLst/>
              <a:cxnLst/>
              <a:rect l="l" t="t" r="r" b="b"/>
              <a:pathLst>
                <a:path w="232393" h="69505" extrusionOk="0">
                  <a:moveTo>
                    <a:pt x="1" y="39764"/>
                  </a:moveTo>
                  <a:cubicBezTo>
                    <a:pt x="67" y="49712"/>
                    <a:pt x="242" y="59746"/>
                    <a:pt x="61" y="69505"/>
                  </a:cubicBezTo>
                  <a:lnTo>
                    <a:pt x="232393" y="69505"/>
                  </a:lnTo>
                  <a:lnTo>
                    <a:pt x="232393" y="39764"/>
                  </a:lnTo>
                  <a:cubicBezTo>
                    <a:pt x="224459" y="37535"/>
                    <a:pt x="212831" y="35246"/>
                    <a:pt x="199011" y="36265"/>
                  </a:cubicBezTo>
                  <a:cubicBezTo>
                    <a:pt x="170443" y="38376"/>
                    <a:pt x="162083" y="52455"/>
                    <a:pt x="146968" y="48511"/>
                  </a:cubicBezTo>
                  <a:cubicBezTo>
                    <a:pt x="124403" y="42625"/>
                    <a:pt x="127214" y="7107"/>
                    <a:pt x="108593" y="3578"/>
                  </a:cubicBezTo>
                  <a:cubicBezTo>
                    <a:pt x="89693" y="0"/>
                    <a:pt x="79094" y="35127"/>
                    <a:pt x="44197" y="43699"/>
                  </a:cubicBezTo>
                  <a:cubicBezTo>
                    <a:pt x="26815" y="47970"/>
                    <a:pt x="10754" y="43847"/>
                    <a:pt x="1" y="3976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35000">
                  <a:schemeClr val="lt2"/>
                </a:gs>
                <a:gs pos="72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4" name="Google Shape;204;p23"/>
          <p:cNvSpPr txBox="1"/>
          <p:nvPr>
            <p:ph type="ctrTitle"/>
          </p:nvPr>
        </p:nvSpPr>
        <p:spPr>
          <a:xfrm>
            <a:off x="715010" y="1083945"/>
            <a:ext cx="4580890" cy="19831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000">
                <a:solidFill>
                  <a:schemeClr val="lt1"/>
                </a:solidFill>
              </a:rPr>
              <a:t>Good and Bad </a:t>
            </a:r>
            <a:br>
              <a:rPr lang="en-PH" sz="4000">
                <a:solidFill>
                  <a:schemeClr val="lt1"/>
                </a:solidFill>
              </a:rPr>
            </a:br>
            <a:r>
              <a:rPr lang="en-PH" sz="4000">
                <a:solidFill>
                  <a:schemeClr val="lt1"/>
                </a:solidFill>
              </a:rPr>
              <a:t>     Design</a:t>
            </a:r>
            <a:endParaRPr lang="en-PH" sz="4000">
              <a:solidFill>
                <a:schemeClr val="lt1"/>
              </a:solidFill>
            </a:endParaRPr>
          </a:p>
        </p:txBody>
      </p:sp>
      <p:cxnSp>
        <p:nvCxnSpPr>
          <p:cNvPr id="207" name="Google Shape;207;p23"/>
          <p:cNvCxnSpPr/>
          <p:nvPr/>
        </p:nvCxnSpPr>
        <p:spPr>
          <a:xfrm>
            <a:off x="899515" y="3003657"/>
            <a:ext cx="3770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3"/>
          <p:cNvSpPr txBox="1"/>
          <p:nvPr/>
        </p:nvSpPr>
        <p:spPr>
          <a:xfrm>
            <a:off x="755370" y="385140"/>
            <a:ext cx="1455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Encode Sans Expanded"/>
              <a:ea typeface="Encode Sans Expanded"/>
              <a:cs typeface="Encode Sans Expanded"/>
              <a:sym typeface="Encode Sans Expanded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4413775" y="385775"/>
            <a:ext cx="1455000" cy="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Encode Sans Expanded"/>
              <a:ea typeface="Encode Sans Expanded"/>
              <a:cs typeface="Encode Sans Expanded"/>
              <a:sym typeface="Encode Sans Expanded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5605" y="195580"/>
            <a:ext cx="4333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2000">
                <a:solidFill>
                  <a:schemeClr val="bg1"/>
                </a:solidFill>
              </a:rPr>
              <a:t>HCI Presentation</a:t>
            </a:r>
            <a:endParaRPr lang="en-PH" altLang="en-US" sz="200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4175" y="4114165"/>
            <a:ext cx="41878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2000">
                <a:solidFill>
                  <a:schemeClr val="bg1"/>
                </a:solidFill>
              </a:rPr>
              <a:t>Name: Aljieo Tolibas</a:t>
            </a:r>
            <a:endParaRPr lang="en-PH" altLang="en-US" sz="2000">
              <a:solidFill>
                <a:schemeClr val="bg1"/>
              </a:solidFill>
            </a:endParaRPr>
          </a:p>
          <a:p>
            <a:r>
              <a:rPr lang="en-PH" altLang="en-US" sz="2000">
                <a:solidFill>
                  <a:schemeClr val="bg1"/>
                </a:solidFill>
              </a:rPr>
              <a:t>Section: IT2A</a:t>
            </a:r>
            <a:endParaRPr lang="en-PH" alt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26770" y="445135"/>
            <a:ext cx="7597140" cy="572770"/>
          </a:xfrm>
        </p:spPr>
        <p:txBody>
          <a:bodyPr/>
          <a:p>
            <a:r>
              <a:rPr lang="en-PH" altLang="en-US">
                <a:solidFill>
                  <a:srgbClr val="FF0000"/>
                </a:solidFill>
                <a:sym typeface="+mn-ea"/>
              </a:rPr>
              <a:t>     Bad  </a:t>
            </a:r>
            <a:r>
              <a:rPr lang="en-PH" altLang="en-US">
                <a:sym typeface="+mn-ea"/>
              </a:rPr>
              <a:t>                   </a:t>
            </a:r>
            <a:r>
              <a:rPr lang="en-PH" altLang="en-US">
                <a:solidFill>
                  <a:srgbClr val="00B050"/>
                </a:solidFill>
                <a:sym typeface="+mn-ea"/>
              </a:rPr>
              <a:t>Good</a:t>
            </a:r>
            <a:br>
              <a:rPr lang="en-PH" altLang="en-US">
                <a:solidFill>
                  <a:srgbClr val="00B050"/>
                </a:solidFill>
                <a:sym typeface="+mn-ea"/>
              </a:rPr>
            </a:b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24" name="Picture Placeholder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3710" y="1553210"/>
            <a:ext cx="3172460" cy="262509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" name="Picture Placeholder 4" descr="3"/>
          <p:cNvPicPr>
            <a:picLocks noChangeAspect="1"/>
          </p:cNvPicPr>
          <p:nvPr/>
        </p:nvPicPr>
        <p:blipFill>
          <a:blip r:embed="rId1"/>
          <a:srcRect l="43135" t="5491" r="47798" b="72569"/>
          <a:stretch>
            <a:fillRect/>
          </a:stretch>
        </p:blipFill>
        <p:spPr>
          <a:xfrm>
            <a:off x="5796280" y="1779905"/>
            <a:ext cx="1233805" cy="110998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>
            <a:reflection blurRad="6350" stA="52000" endA="300" endPos="35000" dir="5400000" sy="-100000" algn="bl" rotWithShape="0"/>
            <a:softEdge rad="31750"/>
          </a:effectLst>
        </p:spPr>
      </p:pic>
      <p:pic>
        <p:nvPicPr>
          <p:cNvPr id="26" name="Picture Placeholder 4" descr="3"/>
          <p:cNvPicPr>
            <a:picLocks noChangeAspect="1"/>
          </p:cNvPicPr>
          <p:nvPr/>
        </p:nvPicPr>
        <p:blipFill>
          <a:blip r:embed="rId1"/>
          <a:srcRect l="43135" t="5491" r="47798" b="72569"/>
          <a:stretch>
            <a:fillRect/>
          </a:stretch>
        </p:blipFill>
        <p:spPr>
          <a:xfrm>
            <a:off x="5796280" y="2715895"/>
            <a:ext cx="1233805" cy="117983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>
            <a:softEdge rad="31750"/>
          </a:effectLst>
        </p:spPr>
      </p:pic>
      <p:pic>
        <p:nvPicPr>
          <p:cNvPr id="27" name="Picture Placeholder 4" descr="3"/>
          <p:cNvPicPr>
            <a:picLocks noChangeAspect="1"/>
          </p:cNvPicPr>
          <p:nvPr/>
        </p:nvPicPr>
        <p:blipFill>
          <a:blip r:embed="rId1"/>
          <a:srcRect l="20436" t="93275" r="61409" b="1234"/>
          <a:stretch>
            <a:fillRect/>
          </a:stretch>
        </p:blipFill>
        <p:spPr>
          <a:xfrm>
            <a:off x="5782945" y="3088005"/>
            <a:ext cx="168910" cy="85090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>
            <a:softEdge rad="31750"/>
          </a:effectLst>
        </p:spPr>
      </p:pic>
      <p:pic>
        <p:nvPicPr>
          <p:cNvPr id="28" name="Picture Placeholder 4" descr="3"/>
          <p:cNvPicPr>
            <a:picLocks noChangeAspect="1"/>
          </p:cNvPicPr>
          <p:nvPr/>
        </p:nvPicPr>
        <p:blipFill>
          <a:blip r:embed="rId1"/>
          <a:srcRect l="20436" t="93275" r="61409" b="1234"/>
          <a:stretch>
            <a:fillRect/>
          </a:stretch>
        </p:blipFill>
        <p:spPr>
          <a:xfrm>
            <a:off x="5847715" y="3081020"/>
            <a:ext cx="104140" cy="525145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>
            <a:softEdge rad="31750"/>
          </a:effectLst>
        </p:spPr>
      </p:pic>
      <p:pic>
        <p:nvPicPr>
          <p:cNvPr id="29" name="Picture Placeholder 4" descr="3"/>
          <p:cNvPicPr>
            <a:picLocks noChangeAspect="1"/>
          </p:cNvPicPr>
          <p:nvPr/>
        </p:nvPicPr>
        <p:blipFill>
          <a:blip r:embed="rId1"/>
          <a:srcRect l="20436" t="93275" r="61409" b="1234"/>
          <a:stretch>
            <a:fillRect/>
          </a:stretch>
        </p:blipFill>
        <p:spPr>
          <a:xfrm>
            <a:off x="5782945" y="2889885"/>
            <a:ext cx="122555" cy="636905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>
            <a:softEdge rad="31750"/>
          </a:effectLst>
        </p:spPr>
      </p:pic>
      <p:pic>
        <p:nvPicPr>
          <p:cNvPr id="30" name="Picture Placeholder 4" descr="3"/>
          <p:cNvPicPr>
            <a:picLocks noChangeAspect="1"/>
          </p:cNvPicPr>
          <p:nvPr/>
        </p:nvPicPr>
        <p:blipFill>
          <a:blip r:embed="rId1"/>
          <a:srcRect l="20436" t="93275" r="61409" b="1234"/>
          <a:stretch>
            <a:fillRect/>
          </a:stretch>
        </p:blipFill>
        <p:spPr>
          <a:xfrm>
            <a:off x="5848350" y="3867785"/>
            <a:ext cx="1181735" cy="32893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  <a:effectLst>
            <a:softEdge rad="31750"/>
          </a:effectLst>
        </p:spPr>
      </p:pic>
      <p:pic>
        <p:nvPicPr>
          <p:cNvPr id="31" name="Picture Placeholder 4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563370"/>
            <a:ext cx="3172460" cy="262509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PH" altLang="en-US">
                <a:solidFill>
                  <a:srgbClr val="FF0000"/>
                </a:solidFill>
                <a:sym typeface="+mn-ea"/>
              </a:rPr>
              <a:t>     Bad  </a:t>
            </a:r>
            <a:r>
              <a:rPr lang="en-PH" altLang="en-US">
                <a:sym typeface="+mn-ea"/>
              </a:rPr>
              <a:t>                   </a:t>
            </a:r>
            <a:r>
              <a:rPr lang="en-PH" altLang="en-US">
                <a:solidFill>
                  <a:srgbClr val="00B050"/>
                </a:solidFill>
                <a:sym typeface="+mn-ea"/>
              </a:rPr>
              <a:t>Good</a:t>
            </a:r>
            <a:br>
              <a:rPr lang="en-PH" altLang="en-US">
                <a:solidFill>
                  <a:srgbClr val="00B050"/>
                </a:solidFill>
                <a:sym typeface="+mn-ea"/>
              </a:rPr>
            </a:b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Placeholder 4" descr="5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828675" y="1204595"/>
            <a:ext cx="2378075" cy="3173095"/>
          </a:xfrm>
          <a:prstGeom prst="rect">
            <a:avLst/>
          </a:prstGeom>
        </p:spPr>
      </p:pic>
      <p:pic>
        <p:nvPicPr>
          <p:cNvPr id="6" name="Picture Placeholder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045" y="1203960"/>
            <a:ext cx="2378075" cy="317309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9" name="Ink 18"/>
              <p14:cNvContentPartPr/>
              <p14:nvPr/>
            </p14:nvContentPartPr>
            <p14:xfrm>
              <a:off x="5712460" y="2489835"/>
              <a:ext cx="17145" cy="13144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3"/>
            </p:blipFill>
            <p:spPr>
              <a:xfrm>
                <a:off x="5712460" y="2489835"/>
                <a:ext cx="17145" cy="131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0" name="Ink 19"/>
              <p14:cNvContentPartPr/>
              <p14:nvPr/>
            </p14:nvContentPartPr>
            <p14:xfrm>
              <a:off x="5719445" y="2484755"/>
              <a:ext cx="60325" cy="60325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5"/>
            </p:blipFill>
            <p:spPr>
              <a:xfrm>
                <a:off x="5719445" y="2484755"/>
                <a:ext cx="60325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1" name="Ink 20"/>
              <p14:cNvContentPartPr/>
              <p14:nvPr/>
            </p14:nvContentPartPr>
            <p14:xfrm>
              <a:off x="5561965" y="2489835"/>
              <a:ext cx="19685" cy="13589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7"/>
            </p:blipFill>
            <p:spPr>
              <a:xfrm>
                <a:off x="5561965" y="2489835"/>
                <a:ext cx="19685" cy="135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2" name="Ink 21"/>
              <p14:cNvContentPartPr/>
              <p14:nvPr/>
            </p14:nvContentPartPr>
            <p14:xfrm>
              <a:off x="5576570" y="2491740"/>
              <a:ext cx="50800" cy="72390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9"/>
            </p:blipFill>
            <p:spPr>
              <a:xfrm>
                <a:off x="5576570" y="2491740"/>
                <a:ext cx="50800" cy="723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3" name="Ink 22"/>
              <p14:cNvContentPartPr/>
              <p14:nvPr/>
            </p14:nvContentPartPr>
            <p14:xfrm>
              <a:off x="5636260" y="2496820"/>
              <a:ext cx="31115" cy="6032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11"/>
            </p:blipFill>
            <p:spPr>
              <a:xfrm>
                <a:off x="5636260" y="2496820"/>
                <a:ext cx="31115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4" name="Ink 23"/>
              <p14:cNvContentPartPr/>
              <p14:nvPr/>
            </p14:nvContentPartPr>
            <p14:xfrm>
              <a:off x="5664835" y="2501265"/>
              <a:ext cx="12065" cy="12255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13"/>
            </p:blipFill>
            <p:spPr>
              <a:xfrm>
                <a:off x="5664835" y="2501265"/>
                <a:ext cx="12065" cy="1225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25" name="Ink 24"/>
              <p14:cNvContentPartPr/>
              <p14:nvPr/>
            </p14:nvContentPartPr>
            <p14:xfrm>
              <a:off x="5502910" y="2484755"/>
              <a:ext cx="5080" cy="14605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15"/>
            </p:blipFill>
            <p:spPr>
              <a:xfrm>
                <a:off x="5502910" y="2484755"/>
                <a:ext cx="508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6" name="Ink 25"/>
              <p14:cNvContentPartPr/>
              <p14:nvPr/>
            </p14:nvContentPartPr>
            <p14:xfrm>
              <a:off x="6012180" y="2482215"/>
              <a:ext cx="76835" cy="11493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17"/>
            </p:blipFill>
            <p:spPr>
              <a:xfrm>
                <a:off x="6012180" y="2482215"/>
                <a:ext cx="76835" cy="114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27" name="Ink 26"/>
              <p14:cNvContentPartPr/>
              <p14:nvPr/>
            </p14:nvContentPartPr>
            <p14:xfrm>
              <a:off x="6145530" y="2482215"/>
              <a:ext cx="86360" cy="11747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19"/>
            </p:blipFill>
            <p:spPr>
              <a:xfrm>
                <a:off x="6145530" y="2482215"/>
                <a:ext cx="86360" cy="117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28" name="Ink 27"/>
              <p14:cNvContentPartPr/>
              <p14:nvPr/>
            </p14:nvContentPartPr>
            <p14:xfrm>
              <a:off x="6290945" y="2487295"/>
              <a:ext cx="7620" cy="10985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21"/>
            </p:blipFill>
            <p:spPr>
              <a:xfrm>
                <a:off x="6290945" y="2487295"/>
                <a:ext cx="7620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29" name="Ink 28"/>
              <p14:cNvContentPartPr/>
              <p14:nvPr/>
            </p14:nvContentPartPr>
            <p14:xfrm>
              <a:off x="6350635" y="2487295"/>
              <a:ext cx="2540" cy="109855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23"/>
            </p:blipFill>
            <p:spPr>
              <a:xfrm>
                <a:off x="6350635" y="2487295"/>
                <a:ext cx="2540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0" name="Ink 29"/>
              <p14:cNvContentPartPr/>
              <p14:nvPr/>
            </p14:nvContentPartPr>
            <p14:xfrm>
              <a:off x="6360160" y="2482215"/>
              <a:ext cx="57785" cy="6731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25"/>
            </p:blipFill>
            <p:spPr>
              <a:xfrm>
                <a:off x="6360160" y="2482215"/>
                <a:ext cx="57785" cy="673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31" name="Ink 30"/>
              <p14:cNvContentPartPr/>
              <p14:nvPr/>
            </p14:nvContentPartPr>
            <p14:xfrm>
              <a:off x="6371590" y="2553970"/>
              <a:ext cx="55880" cy="62230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27"/>
            </p:blipFill>
            <p:spPr>
              <a:xfrm>
                <a:off x="6371590" y="2553970"/>
                <a:ext cx="5588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32" name="Ink 31"/>
              <p14:cNvContentPartPr/>
              <p14:nvPr/>
            </p14:nvContentPartPr>
            <p14:xfrm>
              <a:off x="6471920" y="2477770"/>
              <a:ext cx="79375" cy="13144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29"/>
            </p:blipFill>
            <p:spPr>
              <a:xfrm>
                <a:off x="6471920" y="2477770"/>
                <a:ext cx="79375" cy="131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33" name="Ink 32"/>
              <p14:cNvContentPartPr/>
              <p14:nvPr/>
            </p14:nvContentPartPr>
            <p14:xfrm>
              <a:off x="6605270" y="2489835"/>
              <a:ext cx="69850" cy="114935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31"/>
            </p:blipFill>
            <p:spPr>
              <a:xfrm>
                <a:off x="6605270" y="2489835"/>
                <a:ext cx="69850" cy="1149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34" name="Ink 33"/>
              <p14:cNvContentPartPr/>
              <p14:nvPr/>
            </p14:nvContentPartPr>
            <p14:xfrm>
              <a:off x="6607810" y="2546985"/>
              <a:ext cx="59690" cy="508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33"/>
            </p:blipFill>
            <p:spPr>
              <a:xfrm>
                <a:off x="6607810" y="2546985"/>
                <a:ext cx="59690" cy="5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35" name="Ink 34"/>
              <p14:cNvContentPartPr/>
              <p14:nvPr/>
            </p14:nvContentPartPr>
            <p14:xfrm>
              <a:off x="6607810" y="2489835"/>
              <a:ext cx="76835" cy="12065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35"/>
            </p:blipFill>
            <p:spPr>
              <a:xfrm>
                <a:off x="6607810" y="2489835"/>
                <a:ext cx="76835" cy="1206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PH" altLang="en-US">
                <a:solidFill>
                  <a:srgbClr val="FF0000"/>
                </a:solidFill>
                <a:sym typeface="+mn-ea"/>
              </a:rPr>
              <a:t>    Bad  </a:t>
            </a:r>
            <a:r>
              <a:rPr lang="en-PH" altLang="en-US">
                <a:sym typeface="+mn-ea"/>
              </a:rPr>
              <a:t>                 </a:t>
            </a:r>
            <a:r>
              <a:rPr lang="en-PH" altLang="en-US">
                <a:solidFill>
                  <a:srgbClr val="00B050"/>
                </a:solidFill>
                <a:sym typeface="+mn-ea"/>
              </a:rPr>
              <a:t>Good</a:t>
            </a:r>
            <a:br>
              <a:rPr lang="en-PH" altLang="en-US">
                <a:solidFill>
                  <a:srgbClr val="00B050"/>
                </a:solidFill>
                <a:sym typeface="+mn-ea"/>
              </a:rPr>
            </a:br>
            <a:endParaRPr lang="en-US"/>
          </a:p>
        </p:txBody>
      </p:sp>
      <p:pic>
        <p:nvPicPr>
          <p:cNvPr id="31" name="Picture Placeholder 8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419860"/>
            <a:ext cx="1971675" cy="2638425"/>
          </a:xfrm>
          <a:prstGeom prst="rect">
            <a:avLst/>
          </a:prstGeom>
          <a:noFill/>
          <a:ln w="9525" cap="flat" cmpd="sng">
            <a:solidFill>
              <a:srgbClr val="D4A80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" name="Picture Placeholder 8" descr="6"/>
          <p:cNvPicPr>
            <a:picLocks noChangeAspect="1"/>
          </p:cNvPicPr>
          <p:nvPr/>
        </p:nvPicPr>
        <p:blipFill>
          <a:blip r:embed="rId1"/>
          <a:srcRect l="59778" t="8183" r="-290" b="75451"/>
          <a:stretch>
            <a:fillRect/>
          </a:stretch>
        </p:blipFill>
        <p:spPr>
          <a:xfrm>
            <a:off x="5652135" y="2860040"/>
            <a:ext cx="591820" cy="69659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pic>
        <p:nvPicPr>
          <p:cNvPr id="33" name="Picture Placeholder 8" descr="6"/>
          <p:cNvPicPr>
            <a:picLocks noChangeAspect="1"/>
          </p:cNvPicPr>
          <p:nvPr/>
        </p:nvPicPr>
        <p:blipFill>
          <a:blip r:embed="rId1"/>
          <a:srcRect l="59778" t="8183" r="-290" b="75451"/>
          <a:stretch>
            <a:fillRect/>
          </a:stretch>
        </p:blipFill>
        <p:spPr>
          <a:xfrm>
            <a:off x="4859655" y="2847340"/>
            <a:ext cx="614680" cy="67564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pic>
        <p:nvPicPr>
          <p:cNvPr id="34" name="Picture Placeholder 8" descr="6"/>
          <p:cNvPicPr>
            <a:picLocks noChangeAspect="1"/>
          </p:cNvPicPr>
          <p:nvPr/>
        </p:nvPicPr>
        <p:blipFill>
          <a:blip r:embed="rId1"/>
          <a:srcRect l="54171" t="51993" r="12495" b="36014"/>
          <a:stretch>
            <a:fillRect/>
          </a:stretch>
        </p:blipFill>
        <p:spPr>
          <a:xfrm>
            <a:off x="5659755" y="3209290"/>
            <a:ext cx="575945" cy="34671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</p:pic>
      <p:pic>
        <p:nvPicPr>
          <p:cNvPr id="36" name="Picture Placeholder 8" descr="6"/>
          <p:cNvPicPr>
            <a:picLocks noChangeAspect="1"/>
          </p:cNvPicPr>
          <p:nvPr/>
        </p:nvPicPr>
        <p:blipFill>
          <a:blip r:embed="rId1"/>
          <a:srcRect l="15459" t="25199" r="51659" b="61155"/>
          <a:stretch>
            <a:fillRect/>
          </a:stretch>
        </p:blipFill>
        <p:spPr>
          <a:xfrm>
            <a:off x="4843145" y="2847340"/>
            <a:ext cx="648335" cy="360045"/>
          </a:xfrm>
          <a:prstGeom prst="rect">
            <a:avLst/>
          </a:prstGeom>
          <a:noFill/>
          <a:ln w="9525" cap="flat" cmpd="sng">
            <a:solidFill>
              <a:srgbClr val="D4A808"/>
            </a:solidFill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</p:pic>
      <p:pic>
        <p:nvPicPr>
          <p:cNvPr id="37" name="Picture Placeholder 8" descr="6"/>
          <p:cNvPicPr>
            <a:picLocks noChangeAspect="1"/>
          </p:cNvPicPr>
          <p:nvPr/>
        </p:nvPicPr>
        <p:blipFill>
          <a:blip r:embed="rId1"/>
          <a:srcRect l="54783" t="65487" r="16006" b="22190"/>
          <a:stretch>
            <a:fillRect/>
          </a:stretch>
        </p:blipFill>
        <p:spPr>
          <a:xfrm>
            <a:off x="5652135" y="2860040"/>
            <a:ext cx="575945" cy="34734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</p:pic>
      <p:pic>
        <p:nvPicPr>
          <p:cNvPr id="38" name="Picture Placeholder 8" descr="6"/>
          <p:cNvPicPr>
            <a:picLocks noChangeAspect="1"/>
          </p:cNvPicPr>
          <p:nvPr/>
        </p:nvPicPr>
        <p:blipFill>
          <a:blip r:embed="rId1"/>
          <a:srcRect t="11649" r="54106" b="77088"/>
          <a:stretch>
            <a:fillRect/>
          </a:stretch>
        </p:blipFill>
        <p:spPr>
          <a:xfrm>
            <a:off x="4569460" y="3217545"/>
            <a:ext cx="904875" cy="29718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</p:pic>
      <p:pic>
        <p:nvPicPr>
          <p:cNvPr id="39" name="Picture Placeholder 8" descr="6"/>
          <p:cNvPicPr>
            <a:picLocks noChangeAspect="1"/>
          </p:cNvPicPr>
          <p:nvPr/>
        </p:nvPicPr>
        <p:blipFill>
          <a:blip r:embed="rId1"/>
          <a:srcRect l="54783" t="9940" r="5056" b="75427"/>
          <a:stretch>
            <a:fillRect/>
          </a:stretch>
        </p:blipFill>
        <p:spPr>
          <a:xfrm>
            <a:off x="6243955" y="3207385"/>
            <a:ext cx="299720" cy="34988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pic>
        <p:nvPicPr>
          <p:cNvPr id="40" name="Picture Placeholder 8" descr="6"/>
          <p:cNvPicPr>
            <a:picLocks noChangeAspect="1"/>
          </p:cNvPicPr>
          <p:nvPr/>
        </p:nvPicPr>
        <p:blipFill>
          <a:blip r:embed="rId1"/>
          <a:srcRect l="51111" t="9771" b="75523"/>
          <a:stretch>
            <a:fillRect/>
          </a:stretch>
        </p:blipFill>
        <p:spPr>
          <a:xfrm>
            <a:off x="4571365" y="1668780"/>
            <a:ext cx="1972310" cy="749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</p:pic>
      <p:pic>
        <p:nvPicPr>
          <p:cNvPr id="41" name="Picture Placeholder 8" descr="6"/>
          <p:cNvPicPr>
            <a:picLocks noChangeAspect="1"/>
          </p:cNvPicPr>
          <p:nvPr/>
        </p:nvPicPr>
        <p:blipFill>
          <a:blip r:embed="rId1"/>
          <a:srcRect t="10903" r="81739" b="75451"/>
          <a:stretch>
            <a:fillRect/>
          </a:stretch>
        </p:blipFill>
        <p:spPr>
          <a:xfrm rot="5400000" flipV="1">
            <a:off x="4544695" y="2479675"/>
            <a:ext cx="382905" cy="31369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</p:pic>
      <p:pic>
        <p:nvPicPr>
          <p:cNvPr id="42" name="Picture Placeholder 8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065" y="1419860"/>
            <a:ext cx="1971675" cy="2638425"/>
          </a:xfrm>
          <a:prstGeom prst="rect">
            <a:avLst/>
          </a:prstGeom>
          <a:noFill/>
          <a:ln w="9525" cap="flat" cmpd="sng">
            <a:solidFill>
              <a:srgbClr val="D4A808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PH" altLang="en-US">
                <a:solidFill>
                  <a:srgbClr val="FF0000"/>
                </a:solidFill>
                <a:sym typeface="+mn-ea"/>
              </a:rPr>
              <a:t>        Bad  </a:t>
            </a:r>
            <a:r>
              <a:rPr lang="en-PH" altLang="en-US">
                <a:sym typeface="+mn-ea"/>
              </a:rPr>
              <a:t>                 </a:t>
            </a:r>
            <a:r>
              <a:rPr lang="en-PH" altLang="en-US">
                <a:solidFill>
                  <a:srgbClr val="00B050"/>
                </a:solidFill>
                <a:sym typeface="+mn-ea"/>
              </a:rPr>
              <a:t>Good</a:t>
            </a:r>
            <a:br>
              <a:rPr lang="en-PH" altLang="en-US">
                <a:solidFill>
                  <a:srgbClr val="00B050"/>
                </a:solidFill>
                <a:sym typeface="+mn-ea"/>
              </a:rPr>
            </a:br>
            <a:r>
              <a:rPr lang="en-PH" altLang="en-US">
                <a:solidFill>
                  <a:srgbClr val="00B050"/>
                </a:solidFill>
                <a:sym typeface="+mn-ea"/>
              </a:rPr>
              <a:t> </a:t>
            </a:r>
            <a:endParaRPr lang="en-US"/>
          </a:p>
        </p:txBody>
      </p:sp>
      <p:pic>
        <p:nvPicPr>
          <p:cNvPr id="7" name="Picture Placeholder 6" descr="7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827405" y="1635760"/>
            <a:ext cx="3102610" cy="211455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4788535" y="1635760"/>
            <a:ext cx="3094990" cy="21602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582160" y="1779905"/>
            <a:ext cx="3538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PH" altLang="en-US" sz="2400" b="1"/>
              <a:t>I N F O R M A T I O N</a:t>
            </a:r>
            <a:endParaRPr lang="en-PH" altLang="en-US" sz="2400" b="1"/>
          </a:p>
        </p:txBody>
      </p:sp>
      <p:sp>
        <p:nvSpPr>
          <p:cNvPr id="10" name="Text Box 9"/>
          <p:cNvSpPr txBox="1"/>
          <p:nvPr/>
        </p:nvSpPr>
        <p:spPr>
          <a:xfrm>
            <a:off x="4573905" y="2290445"/>
            <a:ext cx="34613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PH" altLang="en-US" sz="2000" b="1"/>
              <a:t>T E C H N O L O G Y</a:t>
            </a:r>
            <a:endParaRPr lang="en-PH" altLang="en-US" sz="2000" b="1"/>
          </a:p>
        </p:txBody>
      </p:sp>
      <p:sp>
        <p:nvSpPr>
          <p:cNvPr id="11" name="Text Box 10"/>
          <p:cNvSpPr txBox="1"/>
          <p:nvPr/>
        </p:nvSpPr>
        <p:spPr>
          <a:xfrm>
            <a:off x="4565650" y="2715895"/>
            <a:ext cx="3461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PH" altLang="en-US" sz="1800" b="1"/>
              <a:t>D E P A R T M E N T</a:t>
            </a:r>
            <a:endParaRPr lang="en-PH" altLang="en-US" sz="1800" b="1"/>
          </a:p>
        </p:txBody>
      </p:sp>
      <p:sp>
        <p:nvSpPr>
          <p:cNvPr id="12" name="Text Box 11"/>
          <p:cNvSpPr txBox="1"/>
          <p:nvPr/>
        </p:nvSpPr>
        <p:spPr>
          <a:xfrm>
            <a:off x="4565650" y="3220085"/>
            <a:ext cx="3461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PH" altLang="en-US" sz="3600" b="1"/>
              <a:t>I.T.D</a:t>
            </a:r>
            <a:endParaRPr lang="en-PH" altLang="en-US" sz="36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PH" altLang="en-US">
                <a:solidFill>
                  <a:srgbClr val="FF0000"/>
                </a:solidFill>
                <a:sym typeface="+mn-ea"/>
              </a:rPr>
              <a:t>      Bad  </a:t>
            </a:r>
            <a:r>
              <a:rPr lang="en-PH" altLang="en-US">
                <a:sym typeface="+mn-ea"/>
              </a:rPr>
              <a:t>               </a:t>
            </a:r>
            <a:r>
              <a:rPr lang="en-PH" altLang="en-US">
                <a:solidFill>
                  <a:srgbClr val="00B050"/>
                </a:solidFill>
                <a:sym typeface="+mn-ea"/>
              </a:rPr>
              <a:t>Good</a:t>
            </a:r>
            <a:br>
              <a:rPr lang="en-PH" altLang="en-US">
                <a:solidFill>
                  <a:srgbClr val="00B050"/>
                </a:solidFill>
                <a:sym typeface="+mn-ea"/>
              </a:rPr>
            </a:br>
            <a:endParaRPr lang="en-US"/>
          </a:p>
        </p:txBody>
      </p:sp>
      <p:pic>
        <p:nvPicPr>
          <p:cNvPr id="5" name="Picture Placeholder 4" descr="8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970915" y="1564640"/>
            <a:ext cx="2743200" cy="229171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572000" y="1851660"/>
            <a:ext cx="2251075" cy="146685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571365" y="1779905"/>
            <a:ext cx="22301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6000" b="1">
                <a:solidFill>
                  <a:schemeClr val="bg1"/>
                </a:solidFill>
              </a:rPr>
              <a:t>SEXY</a:t>
            </a:r>
            <a:endParaRPr lang="en-PH" altLang="en-US" sz="6000" b="1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570730" y="2499995"/>
            <a:ext cx="22529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4800" b="1">
                <a:solidFill>
                  <a:schemeClr val="bg1"/>
                </a:solidFill>
              </a:rPr>
              <a:t>STUFF</a:t>
            </a:r>
            <a:endParaRPr lang="en-PH" altLang="en-US" sz="4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PH" altLang="en-US">
                <a:solidFill>
                  <a:srgbClr val="FF0000"/>
                </a:solidFill>
                <a:sym typeface="+mn-ea"/>
              </a:rPr>
              <a:t>        Bad  </a:t>
            </a:r>
            <a:r>
              <a:rPr lang="en-PH" altLang="en-US">
                <a:sym typeface="+mn-ea"/>
              </a:rPr>
              <a:t>                 </a:t>
            </a:r>
            <a:r>
              <a:rPr lang="en-PH" altLang="en-US">
                <a:solidFill>
                  <a:srgbClr val="00B050"/>
                </a:solidFill>
                <a:sym typeface="+mn-ea"/>
              </a:rPr>
              <a:t>Good</a:t>
            </a:r>
            <a:br>
              <a:rPr lang="en-PH" altLang="en-US">
                <a:solidFill>
                  <a:srgbClr val="00B050"/>
                </a:solidFill>
                <a:sym typeface="+mn-ea"/>
              </a:rPr>
            </a:br>
            <a:r>
              <a:rPr lang="en-PH" altLang="en-US">
                <a:solidFill>
                  <a:srgbClr val="00B050"/>
                </a:solidFill>
                <a:sym typeface="+mn-ea"/>
              </a:rPr>
              <a:t>  </a:t>
            </a:r>
            <a:endParaRPr lang="en-US"/>
          </a:p>
        </p:txBody>
      </p:sp>
      <p:pic>
        <p:nvPicPr>
          <p:cNvPr id="5" name="Picture Placeholder 4" descr="9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827405" y="1491615"/>
            <a:ext cx="3172460" cy="2691130"/>
          </a:xfrm>
          <a:prstGeom prst="rect">
            <a:avLst/>
          </a:prstGeom>
        </p:spPr>
      </p:pic>
      <p:pic>
        <p:nvPicPr>
          <p:cNvPr id="6" name="Picture Placeholder 4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120" y="1491615"/>
            <a:ext cx="3172460" cy="269113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" name="Picture Placeholder 4" descr="9"/>
          <p:cNvPicPr>
            <a:picLocks noChangeAspect="1"/>
          </p:cNvPicPr>
          <p:nvPr/>
        </p:nvPicPr>
        <p:blipFill>
          <a:blip r:embed="rId1"/>
          <a:srcRect l="43255" t="55498" r="9207" b="30439"/>
          <a:stretch>
            <a:fillRect/>
          </a:stretch>
        </p:blipFill>
        <p:spPr>
          <a:xfrm>
            <a:off x="5940425" y="2974340"/>
            <a:ext cx="1557655" cy="3803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PH" altLang="en-US">
                <a:solidFill>
                  <a:srgbClr val="FF0000"/>
                </a:solidFill>
                <a:sym typeface="+mn-ea"/>
              </a:rPr>
              <a:t>        Bad  </a:t>
            </a:r>
            <a:r>
              <a:rPr lang="en-PH" altLang="en-US">
                <a:sym typeface="+mn-ea"/>
              </a:rPr>
              <a:t>                </a:t>
            </a:r>
            <a:r>
              <a:rPr lang="en-PH" altLang="en-US">
                <a:solidFill>
                  <a:srgbClr val="00B050"/>
                </a:solidFill>
                <a:sym typeface="+mn-ea"/>
              </a:rPr>
              <a:t>Good</a:t>
            </a:r>
            <a:br>
              <a:rPr lang="en-PH" altLang="en-US">
                <a:solidFill>
                  <a:srgbClr val="00B050"/>
                </a:solidFill>
                <a:sym typeface="+mn-ea"/>
              </a:rPr>
            </a:br>
            <a:r>
              <a:rPr lang="en-PH" altLang="en-US">
                <a:solidFill>
                  <a:srgbClr val="00B050"/>
                </a:solidFill>
                <a:sym typeface="+mn-ea"/>
              </a:rPr>
              <a:t>  </a:t>
            </a:r>
            <a:endParaRPr lang="en-US"/>
          </a:p>
        </p:txBody>
      </p:sp>
      <p:pic>
        <p:nvPicPr>
          <p:cNvPr id="5" name="Picture Placeholder 4" descr="A"/>
          <p:cNvPicPr>
            <a:picLocks noChangeAspect="1"/>
          </p:cNvPicPr>
          <p:nvPr>
            <p:ph type="pic" idx="2"/>
          </p:nvPr>
        </p:nvPicPr>
        <p:blipFill>
          <a:blip r:embed="rId1"/>
          <a:srcRect r="50901"/>
          <a:stretch>
            <a:fillRect/>
          </a:stretch>
        </p:blipFill>
        <p:spPr>
          <a:xfrm>
            <a:off x="1403985" y="1635760"/>
            <a:ext cx="2211070" cy="200850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996055" y="2070735"/>
            <a:ext cx="3816985" cy="1005205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342130" y="2284095"/>
            <a:ext cx="3126740" cy="58166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413885" y="2355850"/>
            <a:ext cx="5070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2800">
                <a:solidFill>
                  <a:schemeClr val="bg1"/>
                </a:solidFill>
              </a:rPr>
              <a:t>S A F E P L A C E</a:t>
            </a:r>
            <a:endParaRPr lang="en-PH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683805" y="412005"/>
            <a:ext cx="7704000" cy="572700"/>
          </a:xfrm>
        </p:spPr>
        <p:txBody>
          <a:bodyPr/>
          <a:p>
            <a:r>
              <a:rPr lang="en-PH" altLang="en-US">
                <a:solidFill>
                  <a:srgbClr val="FF0000"/>
                </a:solidFill>
                <a:sym typeface="+mn-ea"/>
              </a:rPr>
              <a:t>      Bad  </a:t>
            </a:r>
            <a:r>
              <a:rPr lang="en-PH" altLang="en-US">
                <a:sym typeface="+mn-ea"/>
              </a:rPr>
              <a:t>                </a:t>
            </a:r>
            <a:r>
              <a:rPr lang="en-PH" altLang="en-US">
                <a:solidFill>
                  <a:srgbClr val="00B050"/>
                </a:solidFill>
                <a:sym typeface="+mn-ea"/>
              </a:rPr>
              <a:t>Good</a:t>
            </a:r>
            <a:br>
              <a:rPr lang="en-PH" altLang="en-US">
                <a:solidFill>
                  <a:srgbClr val="00B050"/>
                </a:solidFill>
                <a:sym typeface="+mn-ea"/>
              </a:rPr>
            </a:br>
            <a:endParaRPr lang="en-US"/>
          </a:p>
        </p:txBody>
      </p:sp>
      <p:pic>
        <p:nvPicPr>
          <p:cNvPr id="5" name="Picture Placeholder 4" descr="S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899795" y="1131570"/>
            <a:ext cx="2338070" cy="3173095"/>
          </a:xfrm>
          <a:prstGeom prst="rect">
            <a:avLst/>
          </a:prstGeom>
        </p:spPr>
      </p:pic>
      <p:pic>
        <p:nvPicPr>
          <p:cNvPr id="6" name="Picture Placeholder 4" descr="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245" y="1131570"/>
            <a:ext cx="2338070" cy="317309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" name="Picture Placeholder 4" descr="S"/>
          <p:cNvPicPr>
            <a:picLocks noChangeAspect="1"/>
          </p:cNvPicPr>
          <p:nvPr/>
        </p:nvPicPr>
        <p:blipFill>
          <a:blip r:embed="rId1"/>
          <a:srcRect l="55432" r="35334" b="59155"/>
          <a:stretch>
            <a:fillRect/>
          </a:stretch>
        </p:blipFill>
        <p:spPr>
          <a:xfrm>
            <a:off x="5652135" y="1131570"/>
            <a:ext cx="271780" cy="129603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</p:pic>
      <p:pic>
        <p:nvPicPr>
          <p:cNvPr id="8" name="Picture Placeholder 4" descr="S"/>
          <p:cNvPicPr>
            <a:picLocks noChangeAspect="1"/>
          </p:cNvPicPr>
          <p:nvPr/>
        </p:nvPicPr>
        <p:blipFill>
          <a:blip r:embed="rId1"/>
          <a:srcRect l="15399" t="58995" r="72298" b="22854"/>
          <a:stretch>
            <a:fillRect/>
          </a:stretch>
        </p:blipFill>
        <p:spPr>
          <a:xfrm rot="10800000">
            <a:off x="5580380" y="2790190"/>
            <a:ext cx="343535" cy="100520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</p:pic>
      <p:pic>
        <p:nvPicPr>
          <p:cNvPr id="9" name="Picture Placeholder 4" descr="S"/>
          <p:cNvPicPr>
            <a:picLocks noChangeAspect="1"/>
          </p:cNvPicPr>
          <p:nvPr/>
        </p:nvPicPr>
        <p:blipFill>
          <a:blip r:embed="rId1"/>
          <a:srcRect l="43129" t="41025" r="50733" b="47629"/>
          <a:stretch>
            <a:fillRect/>
          </a:stretch>
        </p:blipFill>
        <p:spPr>
          <a:xfrm>
            <a:off x="5697220" y="2416175"/>
            <a:ext cx="254000" cy="40259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</p:pic>
      <p:pic>
        <p:nvPicPr>
          <p:cNvPr id="10" name="Picture Placeholder 4" descr="S"/>
          <p:cNvPicPr>
            <a:picLocks noChangeAspect="1"/>
          </p:cNvPicPr>
          <p:nvPr/>
        </p:nvPicPr>
        <p:blipFill>
          <a:blip r:embed="rId1"/>
          <a:srcRect t="70903" r="71564" b="24575"/>
          <a:stretch>
            <a:fillRect/>
          </a:stretch>
        </p:blipFill>
        <p:spPr>
          <a:xfrm flipV="1">
            <a:off x="4529455" y="3264535"/>
            <a:ext cx="633730" cy="13716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</p:pic>
      <p:pic>
        <p:nvPicPr>
          <p:cNvPr id="11" name="Picture Placeholder 4" descr="S"/>
          <p:cNvPicPr>
            <a:picLocks noChangeAspect="1"/>
          </p:cNvPicPr>
          <p:nvPr/>
        </p:nvPicPr>
        <p:blipFill>
          <a:blip r:embed="rId1"/>
          <a:srcRect t="70903" r="71564" b="24575"/>
          <a:stretch>
            <a:fillRect/>
          </a:stretch>
        </p:blipFill>
        <p:spPr>
          <a:xfrm flipV="1">
            <a:off x="5015230" y="3248025"/>
            <a:ext cx="633730" cy="13716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</p:pic>
      <p:pic>
        <p:nvPicPr>
          <p:cNvPr id="12" name="Picture Placeholder 4" descr="S"/>
          <p:cNvPicPr>
            <a:picLocks noChangeAspect="1"/>
          </p:cNvPicPr>
          <p:nvPr/>
        </p:nvPicPr>
        <p:blipFill>
          <a:blip r:embed="rId1"/>
          <a:srcRect t="70903" r="71564" b="24575"/>
          <a:stretch>
            <a:fillRect/>
          </a:stretch>
        </p:blipFill>
        <p:spPr>
          <a:xfrm flipV="1">
            <a:off x="5429250" y="3159760"/>
            <a:ext cx="633730" cy="13716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</p:pic>
      <p:pic>
        <p:nvPicPr>
          <p:cNvPr id="13" name="Picture Placeholder 4" descr="S"/>
          <p:cNvPicPr>
            <a:picLocks noChangeAspect="1"/>
          </p:cNvPicPr>
          <p:nvPr/>
        </p:nvPicPr>
        <p:blipFill>
          <a:blip r:embed="rId1"/>
          <a:srcRect t="70903" r="71564" b="24575"/>
          <a:stretch>
            <a:fillRect/>
          </a:stretch>
        </p:blipFill>
        <p:spPr>
          <a:xfrm flipV="1">
            <a:off x="5340985" y="3286760"/>
            <a:ext cx="633730" cy="13716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</p:pic>
      <p:pic>
        <p:nvPicPr>
          <p:cNvPr id="14" name="Picture Placeholder 4" descr="S"/>
          <p:cNvPicPr>
            <a:picLocks noChangeAspect="1"/>
          </p:cNvPicPr>
          <p:nvPr/>
        </p:nvPicPr>
        <p:blipFill>
          <a:blip r:embed="rId1"/>
          <a:srcRect t="70903" r="71564" b="24575"/>
          <a:stretch>
            <a:fillRect/>
          </a:stretch>
        </p:blipFill>
        <p:spPr>
          <a:xfrm flipV="1">
            <a:off x="5365115" y="3685540"/>
            <a:ext cx="633730" cy="13716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</p:pic>
      <p:pic>
        <p:nvPicPr>
          <p:cNvPr id="15" name="Picture Placeholder 4" descr="S"/>
          <p:cNvPicPr>
            <a:picLocks noChangeAspect="1"/>
          </p:cNvPicPr>
          <p:nvPr/>
        </p:nvPicPr>
        <p:blipFill>
          <a:blip r:embed="rId1"/>
          <a:srcRect l="58501" t="68081" r="23004" b="20572"/>
          <a:stretch>
            <a:fillRect/>
          </a:stretch>
        </p:blipFill>
        <p:spPr>
          <a:xfrm>
            <a:off x="5500370" y="3286760"/>
            <a:ext cx="474980" cy="4318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</p:pic>
      <p:pic>
        <p:nvPicPr>
          <p:cNvPr id="18" name="Picture Placeholder 4" descr="S"/>
          <p:cNvPicPr>
            <a:picLocks noChangeAspect="1"/>
          </p:cNvPicPr>
          <p:nvPr/>
        </p:nvPicPr>
        <p:blipFill>
          <a:blip r:embed="rId1"/>
          <a:srcRect l="59234" t="48209" r="28436" b="42726"/>
          <a:stretch>
            <a:fillRect/>
          </a:stretch>
        </p:blipFill>
        <p:spPr>
          <a:xfrm>
            <a:off x="5723890" y="2574290"/>
            <a:ext cx="288290" cy="28765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PH" altLang="en-US">
                <a:solidFill>
                  <a:srgbClr val="FF0000"/>
                </a:solidFill>
                <a:sym typeface="+mn-ea"/>
              </a:rPr>
              <a:t>      Bad  </a:t>
            </a:r>
            <a:r>
              <a:rPr lang="en-PH" altLang="en-US">
                <a:sym typeface="+mn-ea"/>
              </a:rPr>
              <a:t>                </a:t>
            </a:r>
            <a:r>
              <a:rPr lang="en-PH" altLang="en-US">
                <a:solidFill>
                  <a:srgbClr val="00B050"/>
                </a:solidFill>
                <a:sym typeface="+mn-ea"/>
              </a:rPr>
              <a:t>Good</a:t>
            </a:r>
            <a:br>
              <a:rPr lang="en-PH" altLang="en-US">
                <a:solidFill>
                  <a:srgbClr val="00B050"/>
                </a:solidFill>
                <a:sym typeface="+mn-ea"/>
              </a:rPr>
            </a:br>
            <a:endParaRPr lang="en-US"/>
          </a:p>
        </p:txBody>
      </p:sp>
      <p:pic>
        <p:nvPicPr>
          <p:cNvPr id="5" name="Picture Placeholder 4" descr="AS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683895" y="1635760"/>
            <a:ext cx="2889885" cy="223139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4153535" y="1942465"/>
            <a:ext cx="3355975" cy="7410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4207510" y="1852295"/>
            <a:ext cx="5259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5400">
                <a:solidFill>
                  <a:schemeClr val="bg1"/>
                </a:solidFill>
                <a:latin typeface="Bernard MT Condensed" panose="02050806060905020404" charset="0"/>
                <a:cs typeface="Bernard MT Condensed" panose="02050806060905020404" charset="0"/>
              </a:rPr>
              <a:t>MEGAFLICKS</a:t>
            </a:r>
            <a:endParaRPr lang="en-PH" altLang="en-US" sz="5400">
              <a:solidFill>
                <a:schemeClr val="bg1"/>
              </a:solidFill>
              <a:latin typeface="Bernard MT Condensed" panose="02050806060905020404" charset="0"/>
              <a:cs typeface="Bernard MT Condensed" panose="020508060609050204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PH" altLang="en-US">
                <a:solidFill>
                  <a:srgbClr val="FF0000"/>
                </a:solidFill>
                <a:sym typeface="+mn-ea"/>
              </a:rPr>
              <a:t>        Bad  </a:t>
            </a:r>
            <a:r>
              <a:rPr lang="en-PH" altLang="en-US">
                <a:sym typeface="+mn-ea"/>
              </a:rPr>
              <a:t>                </a:t>
            </a:r>
            <a:r>
              <a:rPr lang="en-PH" altLang="en-US">
                <a:solidFill>
                  <a:srgbClr val="00B050"/>
                </a:solidFill>
                <a:sym typeface="+mn-ea"/>
              </a:rPr>
              <a:t>Good</a:t>
            </a:r>
            <a:br>
              <a:rPr lang="en-PH" altLang="en-US">
                <a:solidFill>
                  <a:srgbClr val="00B050"/>
                </a:solidFill>
                <a:sym typeface="+mn-ea"/>
              </a:rPr>
            </a:br>
            <a:br>
              <a:rPr lang="en-US"/>
            </a:br>
            <a:endParaRPr lang="en-US"/>
          </a:p>
        </p:txBody>
      </p:sp>
      <p:pic>
        <p:nvPicPr>
          <p:cNvPr id="5" name="Picture Placeholder 4" descr="D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827405" y="1419860"/>
            <a:ext cx="3172460" cy="3172460"/>
          </a:xfrm>
          <a:prstGeom prst="rect">
            <a:avLst/>
          </a:prstGeom>
        </p:spPr>
      </p:pic>
      <p:pic>
        <p:nvPicPr>
          <p:cNvPr id="6" name="Picture Placeholder 4" descr="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245" y="1419860"/>
            <a:ext cx="3172460" cy="317246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" name="Picture Placeholder 4" descr="D"/>
          <p:cNvPicPr>
            <a:picLocks noChangeAspect="1"/>
          </p:cNvPicPr>
          <p:nvPr/>
        </p:nvPicPr>
        <p:blipFill>
          <a:blip r:embed="rId1"/>
          <a:srcRect l="18695" t="71685" r="63151" b="23895"/>
          <a:stretch>
            <a:fillRect/>
          </a:stretch>
        </p:blipFill>
        <p:spPr>
          <a:xfrm rot="20340000" flipV="1">
            <a:off x="4847590" y="3187065"/>
            <a:ext cx="960755" cy="34353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</p:pic>
      <p:pic>
        <p:nvPicPr>
          <p:cNvPr id="14" name="Picture Placeholder 4" descr="D"/>
          <p:cNvPicPr>
            <a:picLocks noChangeAspect="1"/>
          </p:cNvPicPr>
          <p:nvPr/>
        </p:nvPicPr>
        <p:blipFill>
          <a:blip r:embed="rId1"/>
          <a:srcRect l="18695" t="71685" r="63151" b="23895"/>
          <a:stretch>
            <a:fillRect/>
          </a:stretch>
        </p:blipFill>
        <p:spPr>
          <a:xfrm rot="20520000" flipV="1">
            <a:off x="5674360" y="2896235"/>
            <a:ext cx="1021715" cy="33083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</p:pic>
      <p:pic>
        <p:nvPicPr>
          <p:cNvPr id="15" name="Picture Placeholder 4" descr="D"/>
          <p:cNvPicPr>
            <a:picLocks noChangeAspect="1"/>
          </p:cNvPicPr>
          <p:nvPr/>
        </p:nvPicPr>
        <p:blipFill>
          <a:blip r:embed="rId1"/>
          <a:srcRect l="18695" t="71685" r="63151" b="23895"/>
          <a:stretch>
            <a:fillRect/>
          </a:stretch>
        </p:blipFill>
        <p:spPr>
          <a:xfrm rot="20340000" flipV="1">
            <a:off x="6609715" y="2700020"/>
            <a:ext cx="337820" cy="31813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</p:pic>
      <p:pic>
        <p:nvPicPr>
          <p:cNvPr id="17" name="Picture Placeholder 4" descr="D"/>
          <p:cNvPicPr>
            <a:picLocks noChangeAspect="1"/>
          </p:cNvPicPr>
          <p:nvPr/>
        </p:nvPicPr>
        <p:blipFill>
          <a:blip r:embed="rId1"/>
          <a:srcRect l="36890" t="61109" r="54984" b="25500"/>
          <a:stretch>
            <a:fillRect/>
          </a:stretch>
        </p:blipFill>
        <p:spPr>
          <a:xfrm>
            <a:off x="5508625" y="3004820"/>
            <a:ext cx="257810" cy="42481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</p:pic>
      <p:pic>
        <p:nvPicPr>
          <p:cNvPr id="19" name="Picture Placeholder 4" descr="D"/>
          <p:cNvPicPr>
            <a:picLocks noChangeAspect="1"/>
          </p:cNvPicPr>
          <p:nvPr/>
        </p:nvPicPr>
        <p:blipFill>
          <a:blip r:embed="rId1"/>
          <a:srcRect l="59568" t="52970" r="31365" b="40452"/>
          <a:stretch>
            <a:fillRect/>
          </a:stretch>
        </p:blipFill>
        <p:spPr>
          <a:xfrm>
            <a:off x="6156325" y="2788285"/>
            <a:ext cx="442595" cy="32131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</p:pic>
      <p:pic>
        <p:nvPicPr>
          <p:cNvPr id="20" name="Picture Placeholder 4" descr="D"/>
          <p:cNvPicPr>
            <a:picLocks noChangeAspect="1"/>
          </p:cNvPicPr>
          <p:nvPr/>
        </p:nvPicPr>
        <p:blipFill>
          <a:blip r:embed="rId1"/>
          <a:srcRect l="7346" t="52742" r="88110" b="38171"/>
          <a:stretch>
            <a:fillRect/>
          </a:stretch>
        </p:blipFill>
        <p:spPr>
          <a:xfrm>
            <a:off x="4787900" y="3376930"/>
            <a:ext cx="144145" cy="28829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</p:pic>
      <p:pic>
        <p:nvPicPr>
          <p:cNvPr id="22" name="Picture Placeholder 4" descr="D"/>
          <p:cNvPicPr>
            <a:picLocks noChangeAspect="1"/>
          </p:cNvPicPr>
          <p:nvPr/>
        </p:nvPicPr>
        <p:blipFill>
          <a:blip r:embed="rId1"/>
          <a:srcRect l="79584" t="38591" r="13611" b="45536"/>
          <a:stretch>
            <a:fillRect/>
          </a:stretch>
        </p:blipFill>
        <p:spPr>
          <a:xfrm>
            <a:off x="6804660" y="2356485"/>
            <a:ext cx="215900" cy="50355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127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/>
          <p:nvPr>
            <p:ph type="title"/>
          </p:nvPr>
        </p:nvSpPr>
        <p:spPr>
          <a:xfrm>
            <a:off x="611505" y="494030"/>
            <a:ext cx="7294245" cy="548640"/>
          </a:xfrm>
        </p:spPr>
        <p:txBody>
          <a:bodyPr/>
          <a:p>
            <a:r>
              <a:rPr lang="en-PH" altLang="en-US"/>
              <a:t>   </a:t>
            </a:r>
            <a:r>
              <a:rPr lang="en-PH" altLang="en-US">
                <a:solidFill>
                  <a:srgbClr val="FF0000"/>
                </a:solidFill>
              </a:rPr>
              <a:t>   Bad</a:t>
            </a:r>
            <a:r>
              <a:rPr lang="en-PH" altLang="en-US"/>
              <a:t>         </a:t>
            </a:r>
            <a:r>
              <a:rPr lang="en-PH" altLang="en-US">
                <a:sym typeface="+mn-ea"/>
              </a:rPr>
              <a:t> </a:t>
            </a:r>
            <a:r>
              <a:rPr lang="en-PH" altLang="en-US"/>
              <a:t>            </a:t>
            </a:r>
            <a:r>
              <a:rPr lang="en-PH" altLang="en-US">
                <a:solidFill>
                  <a:srgbClr val="00B050"/>
                </a:solidFill>
              </a:rPr>
              <a:t>Good</a:t>
            </a:r>
            <a:endParaRPr lang="en-PH" altLang="en-US">
              <a:solidFill>
                <a:srgbClr val="00B050"/>
              </a:solidFill>
            </a:endParaRPr>
          </a:p>
        </p:txBody>
      </p:sp>
      <p:sp>
        <p:nvSpPr>
          <p:cNvPr id="11" name="Text Placeholder 10"/>
          <p:cNvSpPr/>
          <p:nvPr>
            <p:ph type="body" idx="1"/>
          </p:nvPr>
        </p:nvSpPr>
        <p:spPr>
          <a:xfrm>
            <a:off x="559435" y="1042670"/>
            <a:ext cx="7515860" cy="3359150"/>
          </a:xfrm>
        </p:spPr>
        <p:txBody>
          <a:bodyPr/>
          <a:p>
            <a:endParaRPr lang="en-US"/>
          </a:p>
        </p:txBody>
      </p:sp>
      <p:sp>
        <p:nvSpPr>
          <p:cNvPr id="218" name="Google Shape;218;p24"/>
          <p:cNvSpPr txBox="1"/>
          <p:nvPr/>
        </p:nvSpPr>
        <p:spPr>
          <a:xfrm>
            <a:off x="720000" y="1136163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3339875" y="4092700"/>
            <a:ext cx="408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Encode Sans Expanded"/>
              <a:ea typeface="Encode Sans Expanded"/>
              <a:cs typeface="Encode Sans Expanded"/>
              <a:sym typeface="Encode Sans Expanded"/>
            </a:endParaRPr>
          </a:p>
        </p:txBody>
      </p:sp>
      <p:pic>
        <p:nvPicPr>
          <p:cNvPr id="9" name="Picture Placeholder 8" descr="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611505" y="1131570"/>
            <a:ext cx="3172460" cy="3172460"/>
          </a:xfrm>
          <a:prstGeom prst="rect">
            <a:avLst/>
          </a:prstGeom>
        </p:spPr>
      </p:pic>
      <p:pic>
        <p:nvPicPr>
          <p:cNvPr id="2" name="Picture Placeholder 8" descr="1"/>
          <p:cNvPicPr>
            <a:picLocks noChangeAspect="1"/>
          </p:cNvPicPr>
          <p:nvPr/>
        </p:nvPicPr>
        <p:blipFill>
          <a:blip r:embed="rId1"/>
          <a:srcRect l="8527" r="2282"/>
          <a:stretch>
            <a:fillRect/>
          </a:stretch>
        </p:blipFill>
        <p:spPr>
          <a:xfrm>
            <a:off x="5004435" y="1136015"/>
            <a:ext cx="3070860" cy="317246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" name="Picture Placeholder 8" descr="1"/>
          <p:cNvPicPr>
            <a:picLocks noChangeAspect="1"/>
          </p:cNvPicPr>
          <p:nvPr/>
        </p:nvPicPr>
        <p:blipFill>
          <a:blip r:embed="rId1"/>
          <a:srcRect l="4544" t="39271" r="32906" b="45316"/>
          <a:stretch>
            <a:fillRect/>
          </a:stretch>
        </p:blipFill>
        <p:spPr>
          <a:xfrm>
            <a:off x="4994275" y="1407160"/>
            <a:ext cx="991235" cy="96901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pic>
        <p:nvPicPr>
          <p:cNvPr id="8" name="Picture Placeholder 8" descr="1"/>
          <p:cNvPicPr>
            <a:picLocks noChangeAspect="1"/>
          </p:cNvPicPr>
          <p:nvPr/>
        </p:nvPicPr>
        <p:blipFill>
          <a:blip r:embed="rId1"/>
          <a:srcRect t="9127" r="68215" b="60448"/>
          <a:stretch>
            <a:fillRect/>
          </a:stretch>
        </p:blipFill>
        <p:spPr>
          <a:xfrm>
            <a:off x="4994275" y="1385570"/>
            <a:ext cx="1110615" cy="990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softEdge rad="3175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PH" altLang="en-US">
                <a:solidFill>
                  <a:srgbClr val="FF0000"/>
                </a:solidFill>
                <a:sym typeface="+mn-ea"/>
              </a:rPr>
              <a:t>         Bad  </a:t>
            </a:r>
            <a:r>
              <a:rPr lang="en-PH" altLang="en-US">
                <a:sym typeface="+mn-ea"/>
              </a:rPr>
              <a:t>             </a:t>
            </a:r>
            <a:r>
              <a:rPr lang="en-PH" altLang="en-US">
                <a:solidFill>
                  <a:srgbClr val="00B050"/>
                </a:solidFill>
                <a:sym typeface="+mn-ea"/>
              </a:rPr>
              <a:t>Good</a:t>
            </a:r>
            <a:br>
              <a:rPr lang="en-PH" altLang="en-US">
                <a:solidFill>
                  <a:srgbClr val="00B050"/>
                </a:solidFill>
                <a:sym typeface="+mn-ea"/>
              </a:rPr>
            </a:br>
            <a:endParaRPr lang="en-US"/>
          </a:p>
        </p:txBody>
      </p:sp>
      <p:pic>
        <p:nvPicPr>
          <p:cNvPr id="5" name="Picture Placeholder 4" descr="J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547495" y="1491615"/>
            <a:ext cx="2118360" cy="317309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8" name="Picture Placeholder 4" descr="J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2485" y="1491615"/>
            <a:ext cx="2118360" cy="3173095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Rectangles 5"/>
          <p:cNvSpPr/>
          <p:nvPr/>
        </p:nvSpPr>
        <p:spPr>
          <a:xfrm>
            <a:off x="4632960" y="1491615"/>
            <a:ext cx="2118360" cy="129667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632960" y="3507740"/>
            <a:ext cx="2118360" cy="115697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540295" y="699660"/>
            <a:ext cx="7704000" cy="572700"/>
          </a:xfrm>
        </p:spPr>
        <p:txBody>
          <a:bodyPr/>
          <a:p>
            <a:r>
              <a:rPr lang="en-PH" altLang="en-US">
                <a:solidFill>
                  <a:srgbClr val="FF0000"/>
                </a:solidFill>
                <a:sym typeface="+mn-ea"/>
              </a:rPr>
              <a:t>        Bad  </a:t>
            </a:r>
            <a:r>
              <a:rPr lang="en-PH" altLang="en-US">
                <a:sym typeface="+mn-ea"/>
              </a:rPr>
              <a:t>           </a:t>
            </a:r>
            <a:r>
              <a:rPr lang="en-PH" altLang="en-US">
                <a:solidFill>
                  <a:srgbClr val="00B050"/>
                </a:solidFill>
                <a:sym typeface="+mn-ea"/>
              </a:rPr>
              <a:t>Good</a:t>
            </a:r>
            <a:br>
              <a:rPr lang="en-PH" altLang="en-US">
                <a:solidFill>
                  <a:srgbClr val="00B050"/>
                </a:solidFill>
                <a:sym typeface="+mn-ea"/>
              </a:rPr>
            </a:b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475740" y="1708150"/>
            <a:ext cx="1584325" cy="2663825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691640" y="2139950"/>
            <a:ext cx="360045" cy="72009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2483485" y="2139950"/>
            <a:ext cx="360045" cy="72009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2201545" y="1708150"/>
            <a:ext cx="137795" cy="2663825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1475740" y="3038475"/>
            <a:ext cx="1584325" cy="10033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 rot="5400000">
            <a:off x="1695450" y="2402205"/>
            <a:ext cx="732155" cy="7620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 rot="5400000">
            <a:off x="1301115" y="2423160"/>
            <a:ext cx="788670" cy="7620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657350" y="2066925"/>
            <a:ext cx="451485" cy="76835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1640840" y="2767965"/>
            <a:ext cx="451485" cy="76835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 rot="5400000">
            <a:off x="2468245" y="2457450"/>
            <a:ext cx="732155" cy="7620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 rot="5400000">
            <a:off x="2073910" y="2406650"/>
            <a:ext cx="788670" cy="7620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2448560" y="2753360"/>
            <a:ext cx="407035" cy="8509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2430145" y="2050415"/>
            <a:ext cx="451485" cy="76835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1684020" y="3429635"/>
            <a:ext cx="360045" cy="72009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 rot="5400000">
            <a:off x="1687830" y="3691890"/>
            <a:ext cx="732155" cy="7620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 rot="5400000">
            <a:off x="1293495" y="3712845"/>
            <a:ext cx="788670" cy="7620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ectangles 29"/>
          <p:cNvSpPr/>
          <p:nvPr/>
        </p:nvSpPr>
        <p:spPr>
          <a:xfrm>
            <a:off x="1649730" y="3356610"/>
            <a:ext cx="451485" cy="76835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1633220" y="4057650"/>
            <a:ext cx="451485" cy="76835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2552065" y="3435985"/>
            <a:ext cx="360045" cy="72009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ectangles 37"/>
          <p:cNvSpPr/>
          <p:nvPr/>
        </p:nvSpPr>
        <p:spPr>
          <a:xfrm rot="5400000">
            <a:off x="2564765" y="3698240"/>
            <a:ext cx="732155" cy="7620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s 38"/>
          <p:cNvSpPr/>
          <p:nvPr/>
        </p:nvSpPr>
        <p:spPr>
          <a:xfrm rot="5400000">
            <a:off x="2161540" y="3719195"/>
            <a:ext cx="788670" cy="7620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ectangles 39"/>
          <p:cNvSpPr/>
          <p:nvPr/>
        </p:nvSpPr>
        <p:spPr>
          <a:xfrm>
            <a:off x="2496820" y="3370580"/>
            <a:ext cx="451485" cy="76835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ectangles 40"/>
          <p:cNvSpPr/>
          <p:nvPr/>
        </p:nvSpPr>
        <p:spPr>
          <a:xfrm>
            <a:off x="2501265" y="4064000"/>
            <a:ext cx="451485" cy="76835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s 41"/>
          <p:cNvSpPr/>
          <p:nvPr/>
        </p:nvSpPr>
        <p:spPr>
          <a:xfrm>
            <a:off x="1475740" y="2860040"/>
            <a:ext cx="144145" cy="50419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Text Box 42"/>
          <p:cNvSpPr txBox="1"/>
          <p:nvPr/>
        </p:nvSpPr>
        <p:spPr>
          <a:xfrm>
            <a:off x="1276350" y="4572000"/>
            <a:ext cx="1855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>
                <a:solidFill>
                  <a:schemeClr val="bg1"/>
                </a:solidFill>
              </a:rPr>
              <a:t>    NO DOORKNOB </a:t>
            </a:r>
            <a:endParaRPr lang="en-PH" altLang="en-US">
              <a:solidFill>
                <a:schemeClr val="bg1"/>
              </a:solidFill>
            </a:endParaRPr>
          </a:p>
        </p:txBody>
      </p:sp>
      <p:sp>
        <p:nvSpPr>
          <p:cNvPr id="44" name="Rectangles 43"/>
          <p:cNvSpPr/>
          <p:nvPr/>
        </p:nvSpPr>
        <p:spPr>
          <a:xfrm>
            <a:off x="4356100" y="1708150"/>
            <a:ext cx="1584325" cy="2663825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Rectangles 44"/>
          <p:cNvSpPr/>
          <p:nvPr/>
        </p:nvSpPr>
        <p:spPr>
          <a:xfrm>
            <a:off x="4572000" y="2139950"/>
            <a:ext cx="360045" cy="72009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ectangles 45"/>
          <p:cNvSpPr/>
          <p:nvPr/>
        </p:nvSpPr>
        <p:spPr>
          <a:xfrm>
            <a:off x="5363845" y="2139950"/>
            <a:ext cx="360045" cy="72009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ectangles 46"/>
          <p:cNvSpPr/>
          <p:nvPr/>
        </p:nvSpPr>
        <p:spPr>
          <a:xfrm>
            <a:off x="5081905" y="1708150"/>
            <a:ext cx="137795" cy="2663825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ectangles 47"/>
          <p:cNvSpPr/>
          <p:nvPr/>
        </p:nvSpPr>
        <p:spPr>
          <a:xfrm>
            <a:off x="4356100" y="3038475"/>
            <a:ext cx="1584325" cy="10033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Rectangles 48"/>
          <p:cNvSpPr/>
          <p:nvPr/>
        </p:nvSpPr>
        <p:spPr>
          <a:xfrm rot="5400000">
            <a:off x="4575810" y="2402205"/>
            <a:ext cx="732155" cy="7620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Rectangles 49"/>
          <p:cNvSpPr/>
          <p:nvPr/>
        </p:nvSpPr>
        <p:spPr>
          <a:xfrm rot="5400000">
            <a:off x="4181475" y="2423160"/>
            <a:ext cx="788670" cy="7620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ectangles 50"/>
          <p:cNvSpPr/>
          <p:nvPr/>
        </p:nvSpPr>
        <p:spPr>
          <a:xfrm>
            <a:off x="4537710" y="2066925"/>
            <a:ext cx="451485" cy="76835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ectangles 51"/>
          <p:cNvSpPr/>
          <p:nvPr/>
        </p:nvSpPr>
        <p:spPr>
          <a:xfrm>
            <a:off x="4521200" y="2767965"/>
            <a:ext cx="451485" cy="76835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ectangles 52"/>
          <p:cNvSpPr/>
          <p:nvPr/>
        </p:nvSpPr>
        <p:spPr>
          <a:xfrm rot="5400000">
            <a:off x="5348605" y="2457450"/>
            <a:ext cx="732155" cy="7620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ectangles 53"/>
          <p:cNvSpPr/>
          <p:nvPr/>
        </p:nvSpPr>
        <p:spPr>
          <a:xfrm rot="5400000">
            <a:off x="4954270" y="2406650"/>
            <a:ext cx="788670" cy="7620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Rectangles 54"/>
          <p:cNvSpPr/>
          <p:nvPr/>
        </p:nvSpPr>
        <p:spPr>
          <a:xfrm>
            <a:off x="5328920" y="2753360"/>
            <a:ext cx="407035" cy="8509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Rectangles 55"/>
          <p:cNvSpPr/>
          <p:nvPr/>
        </p:nvSpPr>
        <p:spPr>
          <a:xfrm>
            <a:off x="5310505" y="2050415"/>
            <a:ext cx="451485" cy="76835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Rectangles 56"/>
          <p:cNvSpPr/>
          <p:nvPr/>
        </p:nvSpPr>
        <p:spPr>
          <a:xfrm>
            <a:off x="4564380" y="3429635"/>
            <a:ext cx="360045" cy="72009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ectangles 57"/>
          <p:cNvSpPr/>
          <p:nvPr/>
        </p:nvSpPr>
        <p:spPr>
          <a:xfrm rot="5400000">
            <a:off x="4568190" y="3691890"/>
            <a:ext cx="732155" cy="7620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Rectangles 58"/>
          <p:cNvSpPr/>
          <p:nvPr/>
        </p:nvSpPr>
        <p:spPr>
          <a:xfrm rot="5400000">
            <a:off x="4173855" y="3712845"/>
            <a:ext cx="788670" cy="7620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ectangles 59"/>
          <p:cNvSpPr/>
          <p:nvPr/>
        </p:nvSpPr>
        <p:spPr>
          <a:xfrm>
            <a:off x="4530090" y="3356610"/>
            <a:ext cx="451485" cy="76835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Rectangles 60"/>
          <p:cNvSpPr/>
          <p:nvPr/>
        </p:nvSpPr>
        <p:spPr>
          <a:xfrm>
            <a:off x="4513580" y="4057650"/>
            <a:ext cx="451485" cy="76835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Rectangles 61"/>
          <p:cNvSpPr/>
          <p:nvPr/>
        </p:nvSpPr>
        <p:spPr>
          <a:xfrm>
            <a:off x="5432425" y="3435985"/>
            <a:ext cx="360045" cy="72009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Rectangles 62"/>
          <p:cNvSpPr/>
          <p:nvPr/>
        </p:nvSpPr>
        <p:spPr>
          <a:xfrm rot="5400000">
            <a:off x="5445125" y="3698240"/>
            <a:ext cx="732155" cy="7620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Rectangles 63"/>
          <p:cNvSpPr/>
          <p:nvPr/>
        </p:nvSpPr>
        <p:spPr>
          <a:xfrm rot="5400000">
            <a:off x="5041900" y="3719195"/>
            <a:ext cx="788670" cy="76200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Rectangles 64"/>
          <p:cNvSpPr/>
          <p:nvPr/>
        </p:nvSpPr>
        <p:spPr>
          <a:xfrm>
            <a:off x="5377180" y="3370580"/>
            <a:ext cx="451485" cy="76835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Rectangles 65"/>
          <p:cNvSpPr/>
          <p:nvPr/>
        </p:nvSpPr>
        <p:spPr>
          <a:xfrm>
            <a:off x="5381625" y="4064000"/>
            <a:ext cx="451485" cy="76835"/>
          </a:xfrm>
          <a:prstGeom prst="rect">
            <a:avLst/>
          </a:prstGeom>
          <a:solidFill>
            <a:srgbClr val="D18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Rectangles 66"/>
          <p:cNvSpPr/>
          <p:nvPr/>
        </p:nvSpPr>
        <p:spPr>
          <a:xfrm>
            <a:off x="4356100" y="2860040"/>
            <a:ext cx="144145" cy="50419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356100" y="3016885"/>
            <a:ext cx="144145" cy="144145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Text Box 69"/>
          <p:cNvSpPr txBox="1"/>
          <p:nvPr/>
        </p:nvSpPr>
        <p:spPr>
          <a:xfrm>
            <a:off x="4211955" y="4572000"/>
            <a:ext cx="19767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>
                <a:solidFill>
                  <a:schemeClr val="bg1"/>
                </a:solidFill>
              </a:rPr>
              <a:t>  WITH DOORKNOB </a:t>
            </a:r>
            <a:endParaRPr lang="en-PH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s 2"/>
          <p:cNvSpPr/>
          <p:nvPr/>
        </p:nvSpPr>
        <p:spPr>
          <a:xfrm>
            <a:off x="4787900" y="1275080"/>
            <a:ext cx="3736975" cy="280924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PH" altLang="en-US"/>
              <a:t>       </a:t>
            </a:r>
            <a:r>
              <a:rPr lang="en-PH" altLang="en-US">
                <a:solidFill>
                  <a:srgbClr val="FF0000"/>
                </a:solidFill>
              </a:rPr>
              <a:t>Bad  </a:t>
            </a:r>
            <a:r>
              <a:rPr lang="en-PH" altLang="en-US"/>
              <a:t>                   </a:t>
            </a:r>
            <a:r>
              <a:rPr lang="en-PH" altLang="en-US">
                <a:solidFill>
                  <a:srgbClr val="00B050"/>
                </a:solidFill>
              </a:rPr>
              <a:t>Good</a:t>
            </a:r>
            <a:endParaRPr lang="en-PH" altLang="en-US">
              <a:solidFill>
                <a:srgbClr val="00B050"/>
              </a:solidFill>
            </a:endParaRPr>
          </a:p>
        </p:txBody>
      </p:sp>
      <p:pic>
        <p:nvPicPr>
          <p:cNvPr id="5" name="Picture Placeholder 4" descr="323537018_2005812226282068_3629221500393845420_n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755650" y="1275715"/>
            <a:ext cx="3637280" cy="2746375"/>
          </a:xfrm>
          <a:prstGeom prst="rect">
            <a:avLst/>
          </a:prstGeom>
        </p:spPr>
      </p:pic>
      <p:pic>
        <p:nvPicPr>
          <p:cNvPr id="8" name="Picture 7" descr="324119880_696162182060785_3900557387738809832_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55" y="1203325"/>
            <a:ext cx="4340860" cy="3114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720000" y="483760"/>
            <a:ext cx="7704000" cy="572700"/>
          </a:xfrm>
        </p:spPr>
        <p:txBody>
          <a:bodyPr/>
          <a:p>
            <a:r>
              <a:rPr lang="en-PH" altLang="en-US">
                <a:sym typeface="+mn-ea"/>
              </a:rPr>
              <a:t>      </a:t>
            </a:r>
            <a:r>
              <a:rPr lang="en-PH" altLang="en-US">
                <a:solidFill>
                  <a:srgbClr val="FF0000"/>
                </a:solidFill>
                <a:sym typeface="+mn-ea"/>
              </a:rPr>
              <a:t>Bad  </a:t>
            </a:r>
            <a:r>
              <a:rPr lang="en-PH" altLang="en-US">
                <a:sym typeface="+mn-ea"/>
              </a:rPr>
              <a:t>                   </a:t>
            </a:r>
            <a:r>
              <a:rPr lang="en-PH" altLang="en-US">
                <a:solidFill>
                  <a:srgbClr val="00B050"/>
                </a:solidFill>
                <a:sym typeface="+mn-ea"/>
              </a:rPr>
              <a:t>Good</a:t>
            </a:r>
            <a:br>
              <a:rPr lang="en-PH" altLang="en-US">
                <a:solidFill>
                  <a:srgbClr val="00B050"/>
                </a:solidFill>
              </a:rPr>
            </a:br>
            <a:endParaRPr lang="en-US"/>
          </a:p>
        </p:txBody>
      </p:sp>
      <p:pic>
        <p:nvPicPr>
          <p:cNvPr id="14" name="Picture Placeholder 13" descr="323738662_537760381630474_1930430561618875757_n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989330" y="1411605"/>
            <a:ext cx="2651760" cy="2656840"/>
          </a:xfrm>
          <a:prstGeom prst="rect">
            <a:avLst/>
          </a:prstGeom>
        </p:spPr>
      </p:pic>
      <p:pic>
        <p:nvPicPr>
          <p:cNvPr id="15" name="Picture 14" descr="323924207_689601149537140_3403349136467667126_n"/>
          <p:cNvPicPr>
            <a:picLocks noChangeAspect="1"/>
          </p:cNvPicPr>
          <p:nvPr/>
        </p:nvPicPr>
        <p:blipFill>
          <a:blip r:embed="rId2"/>
          <a:srcRect l="2941" t="537" r="2344" b="16204"/>
          <a:stretch>
            <a:fillRect/>
          </a:stretch>
        </p:blipFill>
        <p:spPr>
          <a:xfrm>
            <a:off x="4591050" y="1384300"/>
            <a:ext cx="2924810" cy="2684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PH" altLang="en-US">
                <a:sym typeface="+mn-ea"/>
              </a:rPr>
              <a:t>      </a:t>
            </a:r>
            <a:r>
              <a:rPr lang="en-PH" altLang="en-US">
                <a:solidFill>
                  <a:srgbClr val="FF0000"/>
                </a:solidFill>
                <a:sym typeface="+mn-ea"/>
              </a:rPr>
              <a:t>Bad  </a:t>
            </a:r>
            <a:r>
              <a:rPr lang="en-PH" altLang="en-US">
                <a:sym typeface="+mn-ea"/>
              </a:rPr>
              <a:t>                   </a:t>
            </a:r>
            <a:r>
              <a:rPr lang="en-PH" altLang="en-US">
                <a:solidFill>
                  <a:srgbClr val="00B050"/>
                </a:solidFill>
                <a:sym typeface="+mn-ea"/>
              </a:rPr>
              <a:t>Good</a:t>
            </a:r>
            <a:br>
              <a:rPr lang="en-PH" altLang="en-US">
                <a:solidFill>
                  <a:srgbClr val="00B050"/>
                </a:solidFill>
                <a:sym typeface="+mn-ea"/>
              </a:rPr>
            </a:br>
            <a:endParaRPr lang="en-US"/>
          </a:p>
        </p:txBody>
      </p:sp>
      <p:pic>
        <p:nvPicPr>
          <p:cNvPr id="5" name="Picture Placeholder 4" descr="oawn9lzrswlz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043940" y="1203960"/>
            <a:ext cx="1784350" cy="3173095"/>
          </a:xfrm>
          <a:prstGeom prst="rect">
            <a:avLst/>
          </a:prstGeom>
        </p:spPr>
      </p:pic>
      <p:pic>
        <p:nvPicPr>
          <p:cNvPr id="6" name="Picture Placeholder 4" descr="oawn9lzrswl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090" y="1131570"/>
            <a:ext cx="1784350" cy="317309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" name="Picture Placeholder 4" descr="oawn9lzrswlz"/>
          <p:cNvPicPr>
            <a:picLocks noChangeAspect="1"/>
          </p:cNvPicPr>
          <p:nvPr/>
        </p:nvPicPr>
        <p:blipFill>
          <a:blip r:embed="rId1"/>
          <a:srcRect l="76690" t="9085" r="3132" b="54613"/>
          <a:stretch>
            <a:fillRect/>
          </a:stretch>
        </p:blipFill>
        <p:spPr>
          <a:xfrm>
            <a:off x="6228080" y="1131570"/>
            <a:ext cx="457200" cy="151892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softEdge rad="31750"/>
          </a:effectLst>
        </p:spPr>
      </p:pic>
      <p:pic>
        <p:nvPicPr>
          <p:cNvPr id="15" name="Picture Placeholder 4" descr="oawn9lzrswlz"/>
          <p:cNvPicPr>
            <a:picLocks noChangeAspect="1"/>
          </p:cNvPicPr>
          <p:nvPr/>
        </p:nvPicPr>
        <p:blipFill>
          <a:blip r:embed="rId1"/>
          <a:srcRect l="25694" t="40845" r="55623" b="20572"/>
          <a:stretch>
            <a:fillRect/>
          </a:stretch>
        </p:blipFill>
        <p:spPr>
          <a:xfrm rot="10800000" flipV="1">
            <a:off x="6297930" y="2428240"/>
            <a:ext cx="333375" cy="122428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softEdge rad="3175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720000" y="411370"/>
            <a:ext cx="7704000" cy="572700"/>
          </a:xfrm>
        </p:spPr>
        <p:txBody>
          <a:bodyPr/>
          <a:p>
            <a:r>
              <a:rPr lang="en-PH" altLang="en-US">
                <a:solidFill>
                  <a:srgbClr val="FF0000"/>
                </a:solidFill>
                <a:sym typeface="+mn-ea"/>
              </a:rPr>
              <a:t>     Bad  </a:t>
            </a:r>
            <a:r>
              <a:rPr lang="en-PH" altLang="en-US">
                <a:sym typeface="+mn-ea"/>
              </a:rPr>
              <a:t>                   </a:t>
            </a:r>
            <a:r>
              <a:rPr lang="en-PH" altLang="en-US">
                <a:solidFill>
                  <a:srgbClr val="00B050"/>
                </a:solidFill>
                <a:sym typeface="+mn-ea"/>
              </a:rPr>
              <a:t>Good</a:t>
            </a:r>
            <a:br>
              <a:rPr lang="en-PH" altLang="en-US">
                <a:solidFill>
                  <a:srgbClr val="00B050"/>
                </a:solidFill>
                <a:sym typeface="+mn-ea"/>
              </a:rPr>
            </a:b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Placeholder 3" descr="OIP (1)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970280" y="1330325"/>
            <a:ext cx="2379345" cy="317309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00245" y="1381125"/>
            <a:ext cx="2580005" cy="25971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SzTx/>
            </a:pPr>
            <a:endParaRPr lang="en-US"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4850765" y="1851025"/>
            <a:ext cx="1896745" cy="461010"/>
          </a:xfrm>
          <a:prstGeom prst="rect">
            <a:avLst/>
          </a:prstGeom>
          <a:solidFill>
            <a:schemeClr val="accent2">
              <a:lumMod val="10000"/>
            </a:schemeClr>
          </a:solidFill>
          <a:ln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56100" y="1779905"/>
            <a:ext cx="2875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2400" b="1">
                <a:solidFill>
                  <a:srgbClr val="FFFF00"/>
                </a:solidFill>
              </a:rPr>
              <a:t>     </a:t>
            </a:r>
            <a:r>
              <a:rPr lang="en-PH" altLang="en-US" sz="3200" b="1">
                <a:solidFill>
                  <a:srgbClr val="FFFF00"/>
                </a:solidFill>
              </a:rPr>
              <a:t>CAUTION</a:t>
            </a:r>
            <a:endParaRPr lang="en-PH" altLang="en-US" sz="3200" b="1">
              <a:solidFill>
                <a:srgbClr val="FFFF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672330" y="2571750"/>
            <a:ext cx="22612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PH" altLang="en-US" sz="2400" b="1">
                <a:solidFill>
                  <a:schemeClr val="accent2">
                    <a:lumMod val="10000"/>
                  </a:schemeClr>
                </a:solidFill>
              </a:rPr>
              <a:t>AUTOMATIC DOOR </a:t>
            </a:r>
            <a:endParaRPr lang="en-PH" altLang="en-US" sz="2400" b="1">
              <a:solidFill>
                <a:schemeClr val="accent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PH" altLang="en-US">
                <a:solidFill>
                  <a:srgbClr val="FF0000"/>
                </a:solidFill>
                <a:sym typeface="+mn-ea"/>
              </a:rPr>
              <a:t>     Bad  </a:t>
            </a:r>
            <a:r>
              <a:rPr lang="en-PH" altLang="en-US">
                <a:sym typeface="+mn-ea"/>
              </a:rPr>
              <a:t>                   </a:t>
            </a:r>
            <a:r>
              <a:rPr lang="en-PH" altLang="en-US">
                <a:solidFill>
                  <a:srgbClr val="00B050"/>
                </a:solidFill>
                <a:sym typeface="+mn-ea"/>
              </a:rPr>
              <a:t>Good</a:t>
            </a:r>
            <a:br>
              <a:rPr lang="en-PH" altLang="en-US">
                <a:solidFill>
                  <a:srgbClr val="00B050"/>
                </a:solidFill>
                <a:sym typeface="+mn-ea"/>
              </a:rPr>
            </a:b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Placeholder 4" descr="a2b2i5rokjp6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467360" y="1419860"/>
            <a:ext cx="3343910" cy="2643505"/>
          </a:xfrm>
          <a:prstGeom prst="rect">
            <a:avLst/>
          </a:prstGeom>
        </p:spPr>
      </p:pic>
      <p:pic>
        <p:nvPicPr>
          <p:cNvPr id="6" name="Picture Placeholder 4" descr="a2b2i5rokjp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955" y="1419860"/>
            <a:ext cx="3524885" cy="264350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" name="Picture Placeholder 4" descr="a2b2i5rokjp61"/>
          <p:cNvPicPr>
            <a:picLocks noChangeAspect="1"/>
          </p:cNvPicPr>
          <p:nvPr/>
        </p:nvPicPr>
        <p:blipFill>
          <a:blip r:embed="rId1"/>
          <a:srcRect l="55982" t="21811" r="37562" b="67307"/>
          <a:stretch>
            <a:fillRect/>
          </a:stretch>
        </p:blipFill>
        <p:spPr>
          <a:xfrm>
            <a:off x="5865495" y="2000885"/>
            <a:ext cx="246380" cy="282575"/>
          </a:xfrm>
          <a:prstGeom prst="rect">
            <a:avLst/>
          </a:prstGeom>
          <a:noFill/>
          <a:ln w="9525" cap="flat" cmpd="sng">
            <a:solidFill>
              <a:srgbClr val="D4A808"/>
            </a:solidFill>
            <a:prstDash val="solid"/>
            <a:round/>
            <a:headEnd type="none" w="sm" len="sm"/>
            <a:tailEnd type="none" w="sm" len="sm"/>
          </a:ln>
          <a:effectLst>
            <a:softEdge rad="31750"/>
          </a:effectLst>
        </p:spPr>
      </p:pic>
      <p:pic>
        <p:nvPicPr>
          <p:cNvPr id="11" name="Picture Placeholder 4" descr="a2b2i5rokjp61"/>
          <p:cNvPicPr>
            <a:picLocks noChangeAspect="1"/>
          </p:cNvPicPr>
          <p:nvPr/>
        </p:nvPicPr>
        <p:blipFill>
          <a:blip r:embed="rId1"/>
          <a:srcRect l="55982" t="21811" r="37562" b="67307"/>
          <a:stretch>
            <a:fillRect/>
          </a:stretch>
        </p:blipFill>
        <p:spPr>
          <a:xfrm>
            <a:off x="5436235" y="2089150"/>
            <a:ext cx="118745" cy="13716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softEdge rad="3175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PH" altLang="en-US"/>
              <a:t>     </a:t>
            </a:r>
            <a:r>
              <a:rPr lang="en-PH" altLang="en-US">
                <a:solidFill>
                  <a:srgbClr val="FF0000"/>
                </a:solidFill>
                <a:sym typeface="+mn-ea"/>
              </a:rPr>
              <a:t> Bad  </a:t>
            </a:r>
            <a:r>
              <a:rPr lang="en-PH" altLang="en-US">
                <a:sym typeface="+mn-ea"/>
              </a:rPr>
              <a:t>                   </a:t>
            </a:r>
            <a:r>
              <a:rPr lang="en-PH" altLang="en-US">
                <a:solidFill>
                  <a:srgbClr val="00B050"/>
                </a:solidFill>
                <a:sym typeface="+mn-ea"/>
              </a:rPr>
              <a:t>Good</a:t>
            </a:r>
            <a:br>
              <a:rPr lang="en-PH" altLang="en-US">
                <a:solidFill>
                  <a:srgbClr val="00B050"/>
                </a:solidFill>
                <a:sym typeface="+mn-ea"/>
              </a:rPr>
            </a:br>
            <a:br>
              <a:rPr lang="en-US"/>
            </a:br>
            <a:endParaRPr lang="en-PH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Placeholder 4" descr="OIP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971550" y="1279525"/>
            <a:ext cx="2383155" cy="317309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076190" y="1419860"/>
            <a:ext cx="2087880" cy="2808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5292090" y="1901190"/>
            <a:ext cx="1644015" cy="1729740"/>
          </a:xfrm>
          <a:prstGeom prst="rect">
            <a:avLst/>
          </a:prstGeom>
          <a:solidFill>
            <a:schemeClr val="accent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4356735" y="1771015"/>
            <a:ext cx="21920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2000">
                <a:solidFill>
                  <a:schemeClr val="bg1"/>
                </a:solidFill>
              </a:rPr>
              <a:t>     </a:t>
            </a:r>
            <a:r>
              <a:rPr lang="en-PH" altLang="en-US" sz="2800" b="1">
                <a:solidFill>
                  <a:schemeClr val="bg1"/>
                </a:solidFill>
              </a:rPr>
              <a:t>     </a:t>
            </a:r>
            <a:r>
              <a:rPr lang="en-PH" altLang="en-US" sz="4000" b="1">
                <a:solidFill>
                  <a:schemeClr val="bg1"/>
                </a:solidFill>
              </a:rPr>
              <a:t>J</a:t>
            </a:r>
            <a:r>
              <a:rPr lang="en-PH" altLang="en-US" sz="2000" b="1">
                <a:solidFill>
                  <a:schemeClr val="bg1"/>
                </a:solidFill>
              </a:rPr>
              <a:t>UST</a:t>
            </a:r>
            <a:endParaRPr lang="en-PH" altLang="en-US" sz="2000" b="1">
              <a:solidFill>
                <a:schemeClr val="bg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7092315" y="1419860"/>
            <a:ext cx="76200" cy="280860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5091430" y="1419860"/>
            <a:ext cx="76200" cy="280860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 rot="5400000">
            <a:off x="6097905" y="489585"/>
            <a:ext cx="76200" cy="193675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 rot="5400000">
            <a:off x="6085840" y="3221990"/>
            <a:ext cx="76200" cy="193675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238115" y="2787015"/>
            <a:ext cx="31216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4000" b="1">
                <a:solidFill>
                  <a:schemeClr val="bg1"/>
                </a:solidFill>
              </a:rPr>
              <a:t>Y</a:t>
            </a:r>
            <a:r>
              <a:rPr lang="en-PH" altLang="en-US" sz="2000" b="1">
                <a:solidFill>
                  <a:schemeClr val="bg1"/>
                </a:solidFill>
              </a:rPr>
              <a:t>OU</a:t>
            </a:r>
            <a:endParaRPr lang="en-PH" altLang="en-US" sz="2000" b="1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5220335" y="2284730"/>
            <a:ext cx="17233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4000" b="1">
                <a:solidFill>
                  <a:schemeClr val="bg1"/>
                </a:solidFill>
              </a:rPr>
              <a:t> W</a:t>
            </a:r>
            <a:r>
              <a:rPr lang="en-PH" altLang="en-US" sz="2000" b="1">
                <a:solidFill>
                  <a:schemeClr val="bg1"/>
                </a:solidFill>
              </a:rPr>
              <a:t>HAT</a:t>
            </a:r>
            <a:endParaRPr lang="en-PH" altLang="en-US" sz="2000" b="1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6300470" y="1797685"/>
            <a:ext cx="643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5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N               </a:t>
            </a:r>
            <a:endParaRPr lang="en-PH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443980" y="2440940"/>
            <a:ext cx="379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E</a:t>
            </a:r>
            <a:endParaRPr lang="en-PH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6443980" y="2799715"/>
            <a:ext cx="379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E</a:t>
            </a:r>
            <a:endParaRPr lang="en-PH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6432550" y="3159125"/>
            <a:ext cx="379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24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D</a:t>
            </a:r>
            <a:endParaRPr lang="en-PH" altLang="en-US" sz="24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PH" altLang="en-US">
                <a:solidFill>
                  <a:srgbClr val="FF0000"/>
                </a:solidFill>
                <a:sym typeface="+mn-ea"/>
              </a:rPr>
              <a:t>     Bad  </a:t>
            </a:r>
            <a:r>
              <a:rPr lang="en-PH" altLang="en-US">
                <a:sym typeface="+mn-ea"/>
              </a:rPr>
              <a:t>                   </a:t>
            </a:r>
            <a:r>
              <a:rPr lang="en-PH" altLang="en-US">
                <a:solidFill>
                  <a:srgbClr val="00B050"/>
                </a:solidFill>
                <a:sym typeface="+mn-ea"/>
              </a:rPr>
              <a:t>Good</a:t>
            </a:r>
            <a:br>
              <a:rPr lang="en-PH" altLang="en-US">
                <a:solidFill>
                  <a:srgbClr val="00B050"/>
                </a:solidFill>
                <a:sym typeface="+mn-ea"/>
              </a:rPr>
            </a:b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Placeholder 4" descr="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899795" y="1279525"/>
            <a:ext cx="2380615" cy="317309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513320" y="1019810"/>
            <a:ext cx="10795" cy="40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Placeholder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245" y="1275715"/>
            <a:ext cx="2380615" cy="317309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Oval 13"/>
          <p:cNvSpPr/>
          <p:nvPr/>
        </p:nvSpPr>
        <p:spPr>
          <a:xfrm>
            <a:off x="5436235" y="2201545"/>
            <a:ext cx="322580" cy="3403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PH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uctures base template">
  <a:themeElements>
    <a:clrScheme name="Simple Light">
      <a:dk1>
        <a:srgbClr val="191919"/>
      </a:dk1>
      <a:lt1>
        <a:srgbClr val="FFFFFF"/>
      </a:lt1>
      <a:dk2>
        <a:srgbClr val="979797"/>
      </a:dk2>
      <a:lt2>
        <a:srgbClr val="DDDDDD"/>
      </a:lt2>
      <a:accent1>
        <a:srgbClr val="868686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WPS Presentation</Application>
  <PresentationFormat/>
  <Paragraphs>85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Arial</vt:lpstr>
      <vt:lpstr>Encode Sans Expanded</vt:lpstr>
      <vt:lpstr>Segoe Print</vt:lpstr>
      <vt:lpstr>Maven Pro</vt:lpstr>
      <vt:lpstr>Bebas Neue</vt:lpstr>
      <vt:lpstr>Microsoft YaHei</vt:lpstr>
      <vt:lpstr>Arial Unicode MS</vt:lpstr>
      <vt:lpstr>Bernard MT Condensed</vt:lpstr>
      <vt:lpstr>Structures base template</vt:lpstr>
      <vt:lpstr>Good and Bad       Design</vt:lpstr>
      <vt:lpstr>      Bad                      Good</vt:lpstr>
      <vt:lpstr>       Bad                     Good</vt:lpstr>
      <vt:lpstr>      Bad                     Good </vt:lpstr>
      <vt:lpstr>      Bad                     Good </vt:lpstr>
      <vt:lpstr>     Bad                     Good </vt:lpstr>
      <vt:lpstr>     Bad                     Good </vt:lpstr>
      <vt:lpstr>      Bad                     Good  </vt:lpstr>
      <vt:lpstr>     Bad                     Good </vt:lpstr>
      <vt:lpstr>     Bad                     Good </vt:lpstr>
      <vt:lpstr>     Bad                     Good </vt:lpstr>
      <vt:lpstr>    Bad                   Good </vt:lpstr>
      <vt:lpstr>        Bad                   Good  </vt:lpstr>
      <vt:lpstr>      Bad                 Good </vt:lpstr>
      <vt:lpstr>        Bad                   Good   </vt:lpstr>
      <vt:lpstr>        Bad                  Good   </vt:lpstr>
      <vt:lpstr>      Bad                  Good </vt:lpstr>
      <vt:lpstr>      Bad                  Good </vt:lpstr>
      <vt:lpstr>        Bad                  Good  </vt:lpstr>
      <vt:lpstr>         Bad               Good </vt:lpstr>
      <vt:lpstr>        Bad             Good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and Bad       Design</dc:title>
  <dc:creator/>
  <cp:lastModifiedBy>cious</cp:lastModifiedBy>
  <cp:revision>6</cp:revision>
  <dcterms:created xsi:type="dcterms:W3CDTF">2023-01-08T06:39:00Z</dcterms:created>
  <dcterms:modified xsi:type="dcterms:W3CDTF">2023-01-13T06:26:44Z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0E17A34F59DB4E66811FC6764136A548</vt:lpwstr>
  </property>
  <property fmtid="{D5CDD505-2E9C-101B-9397-08002B2CF9AE}" pid="3" name="KSOProductBuildVer">
    <vt:lpwstr>1033-11.2.0.11440</vt:lpwstr>
  </property>
</Properties>
</file>