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bb6d734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bb6d734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bc0b12d4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bc0b12d4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bc0b12d4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bc0b12d4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/>
              <a:t>The second model I created has an r-squared value of 0.719. This means that 71.9% of our data can be predicted by our model. While this seems like a high number, if we run multiple predictions, It shows that our model is still a little off.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/>
              <a:t>Three examples of significant predictors for this data set are sqft_living, waterfront (specifically, if it is on the water front) and latitude/longitude.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/>
              <a:t>Sqft_living has a positive coef which means that as sqft_living increases so does the selling price. This is also the case with waterfront. If the house is on the waterfront, that will significantly increase the final selling price.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/>
              <a:t>Latitude and Longitude are interesting variables because they give us an idea of space a well. Long has a slight negative coef, and Lat a slight positive. This means that as we travel north east through the region, the houses will become more expensive.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/>
              <a:t>For further investigation I would like to: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see if I can improve the linearity of the Grade data as this seems to be a great predictor of price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increase the data from the waterfront category since this is highly predictive(even with only 146 waterfront properties and 2376 missing data points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I would like to explore a way for a more meaningful longitude/latitude analysis. Since I took the Z-score, the data reflects standard deviations from the mean (Mercer Island). This does really a great predictor. I would be interested in seeing if the price of housing varied in a linear fashion based on the distance from major sporting arena's or Amazon/Starbucks headquarters for example.</a:t>
            </a:r>
            <a:endParaRPr sz="105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bc0b12d4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bc0b12d4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Kings County, Wa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Data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25" y="2386350"/>
            <a:ext cx="3601640" cy="25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0" y="2386350"/>
            <a:ext cx="3631988" cy="25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Purpose?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Primary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build a model that can predict the selling price of a house based on data that can be collected.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Secondary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Attempt to understand the housing market and how homeowners can improve the value of their home.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1303800" y="1394850"/>
            <a:ext cx="70305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Latitude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Longitude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Bedrooms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Size in Square-feet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Waterfront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25" y="1597875"/>
            <a:ext cx="3382575" cy="31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725" y="1597875"/>
            <a:ext cx="3251628" cy="30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0"/>
            <a:ext cx="36195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0" y="2477755"/>
            <a:ext cx="2708100" cy="254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750" y="2477750"/>
            <a:ext cx="2708100" cy="254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