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Browne" initials="JB" lastIdx="1" clrIdx="0">
    <p:extLst>
      <p:ext uri="{19B8F6BF-5375-455C-9EA6-DF929625EA0E}">
        <p15:presenceInfo xmlns:p15="http://schemas.microsoft.com/office/powerpoint/2012/main" userId="9d5965674d2265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3A6D-5F38-4F02-A2D0-1C3EA1FC9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2403-2844-4D7E-B357-821D3774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A023-C7F7-42B7-A715-CEB9F958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00B1-CFDA-4C70-81E1-C71ECBF7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9E37-6CD7-4093-9A35-F8AC38CA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F662-3BC7-4AB1-867D-5505EAD2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18F1E-427F-4F9F-9154-208BD54F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428D-E090-4E06-983E-3587D42A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0ED-E65F-4620-A1C8-39239C2D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86C2-10D7-402E-AEFD-2FD14EE7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1695D-2AA3-4D0E-8BBD-A71AF595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0539-233A-400D-BDB1-A2A4634A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25F5-8FE0-4064-B3B0-4C4F75D6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EE73-0F3A-4272-9E01-689F0B6D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6D55-A817-410E-AD72-3D616179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1863-CE71-4028-B484-5840144B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F30-53BD-4E12-9037-8EABDCF6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DC3E-3ADE-49A8-ACC2-B52CAAB6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8D05-6DE4-4695-8A17-4FE59AA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FDE3-91FC-4A1E-9724-C55384A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1EDC-C4C6-4810-8162-F2A6902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683E8-BE6C-4F4E-9D5D-EF885062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1CF1-4525-4147-A31D-CDE22A2A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98C3-0C9B-472A-B6B8-C78D3736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3A32-116B-4ACF-BCDA-437B77F9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749-835B-4825-BC4D-9D085AA8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BEEC-CD27-45E7-B795-DE27B84D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90E81-9348-42BA-831F-5CAEC5BC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B769-8E68-4950-83D8-D023143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94F92-E545-4205-B481-E8351684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67C2A-F517-4606-B68B-C4421CCC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0F24-4B40-4EC3-8666-8ED39484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FFFA-3368-4CB9-B9D6-D93633CD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4C7B-7D1E-4DE8-88B0-6DDC19F62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96950-E008-44A6-B9D6-92EB67A3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715FB-C2FB-49A7-92BE-9668819FB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897DC-EAA9-4514-A551-511FE039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51FE7-7DBB-41AD-9849-CA20DF3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E6904-571D-489F-AD0D-9914284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F07E-EB9C-4543-8A4A-9DEE27AF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32AB-BBED-452C-BDD4-D2F26739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FB50-3733-4F5A-B801-5D846E3D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19885-84DB-432D-84F3-658B148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92CA3-A08A-4BA2-9E95-5E760490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1507A-6292-4B85-AEAD-5A1F12E3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E5277-2F78-40A7-97C0-8D45FF71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C4D8-3563-4F21-A6CB-7FFCAF5A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C705-028E-4CD2-A81F-AD124927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050D0-B2B7-404C-BA52-9E3FA15F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9A5F-1BD2-4849-BE30-E5BE1C17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1179-92B3-4DAE-AA64-9407C1F4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71707-2613-4822-A0E2-73666FA4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BF9D-CB98-4AD2-ABB1-A851359B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599C-8427-46A9-A402-AB762324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1704-6920-4E37-9A2D-33CC1888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388EA-B0DE-437D-8959-A4298253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EB33-D726-466E-8E66-B9CE535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E1FB5-1CD9-4F54-9791-11A31869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E5E4-2E69-4EEA-BF05-299DAB79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8D28-78ED-48BA-A0CB-E2030132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6EA9-0E32-4D19-8E71-7A3E5551A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5B-CB8B-4017-98B5-93BFABDFA10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420C-D02D-4F50-A446-C3488121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DC2D-B4CC-4420-8FF1-6272B8428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5875-3FEB-4FD3-AD03-99EFF2B5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A47C2-31C6-4105-A597-D3E86B77EE33}"/>
              </a:ext>
            </a:extLst>
          </p:cNvPr>
          <p:cNvSpPr txBox="1"/>
          <p:nvPr/>
        </p:nvSpPr>
        <p:spPr>
          <a:xfrm>
            <a:off x="5886450" y="3244334"/>
            <a:ext cx="845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3407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Browne</dc:creator>
  <cp:lastModifiedBy>Jeremy Browne</cp:lastModifiedBy>
  <cp:revision>2</cp:revision>
  <dcterms:created xsi:type="dcterms:W3CDTF">2021-06-05T15:07:09Z</dcterms:created>
  <dcterms:modified xsi:type="dcterms:W3CDTF">2021-06-05T15:09:09Z</dcterms:modified>
</cp:coreProperties>
</file>