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84fd1fd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84fd1fd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84fd1fd5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84fd1fd5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7507417a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7507417a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94f45a7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94f45a7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7507417a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7507417a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7507417a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7507417a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7507417a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7507417a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7507417a5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7507417a5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7507417a5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7507417a5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7507417a5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7507417a5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 Bluetooth Switch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Zach Bendt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Requirements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final system may not include a breadboard.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final system must must contain student designed PCB.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system must be ruggedly enclosed as evaluated by the course instructor.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All wire connections to PCBs and going through the enclosure (entering or leaving) must use connectors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system will turn off and on at least 2 independent household lamps with up to 100W incandescent bulbs and report current watts delivered by each channel.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Requirements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9 out of 10 users will be able to turn the switches off and on from a mobile phone in less than 10 seconds without any training or having previously seen the interface.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system will use only US standard plugins for connecting to external devices and will not allow any object with a diameter greater than 1mm to enter the enclosure, and will be disable if more than 5A is drawn from the wall power.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system must turn off the output after a time of upto 1 hour ± 1 minute when enabled.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system will be able to accept commands from a mobile phone over 20 feet away from the plugins.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Requirements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system will have Wifi capabilities up to 10m away from a standard household router and will have a web interface that is accessible from a laptop/browser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system will be waterproof up to the IP66 standard (splash resistance, not immersion resistant) 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Diagram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8613" y="1926794"/>
            <a:ext cx="3936675" cy="255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Block Diagram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5750" y="1046524"/>
            <a:ext cx="4205951" cy="385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Block: Relay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Utilize prebuilt technology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Controls separate channels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Small form factor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7175" y="935050"/>
            <a:ext cx="3429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Block: ESP32S</a:t>
            </a:r>
            <a:endParaRPr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0302" y="1134200"/>
            <a:ext cx="5703400" cy="377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Wifi Integration</a:t>
            </a:r>
            <a:endParaRPr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external software (Node Red)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Node JS Server integration with</a:t>
            </a:r>
            <a:br>
              <a:rPr lang="en"/>
            </a:br>
            <a:r>
              <a:rPr lang="en"/>
              <a:t>Local wifi messages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the MQTT protocol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Easy to use UI with MQTT </a:t>
            </a:r>
            <a:br>
              <a:rPr lang="en"/>
            </a:br>
            <a:r>
              <a:rPr lang="en"/>
              <a:t>integration</a:t>
            </a:r>
            <a:endParaRPr/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7750" y="1567550"/>
            <a:ext cx="3858649" cy="295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