
<file path=[Content_Types].xml><?xml version="1.0" encoding="utf-8"?>
<Types xmlns="http://schemas.openxmlformats.org/package/2006/content-types">
  <Default Extension="bmp" ContentType="image/bmp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4" r:id="rId6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8"/>
      <p:bold r:id="rId9"/>
      <p:italic r:id="rId10"/>
      <p:boldItalic r:id="rId11"/>
    </p:embeddedFont>
    <p:embeddedFont>
      <p:font typeface="PT Sans Narrow" panose="020B060402020202020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979a8fcde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979a8fcde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979a8fcde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979a8fcde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979a8fcde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979a8fcde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979a8fcde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979a8fcde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b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Weekly Update</a:t>
            </a:r>
            <a:endParaRPr dirty="0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Jorian Bruslind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Week 3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HyperRail Project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Current Status </a:t>
            </a:r>
          </a:p>
          <a:p>
            <a:pPr lvl="1"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Working with project stakeholders to integrate into site </a:t>
            </a:r>
          </a:p>
          <a:p>
            <a:pPr lvl="2"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NWREC (North Willamette Research and Extension Center) </a:t>
            </a:r>
          </a:p>
          <a:p>
            <a:pPr lvl="2"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On-campus greenhouses </a:t>
            </a:r>
          </a:p>
          <a:p>
            <a:pPr lvl="1"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Making improvements to controlling circuits </a:t>
            </a:r>
          </a:p>
          <a:p>
            <a:pPr lvl="2"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N</a:t>
            </a:r>
            <a:r>
              <a:rPr lang="en" dirty="0"/>
              <a:t>ew integrated drivers</a:t>
            </a:r>
          </a:p>
          <a:p>
            <a:pPr lvl="2"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Better main controlling board </a:t>
            </a:r>
          </a:p>
          <a:p>
            <a:pPr lvl="1"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Slight improvements to mounting hardware </a:t>
            </a:r>
          </a:p>
          <a:p>
            <a:pPr lvl="2"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PETG upgrades for rain / UV resistance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Current Status </a:t>
            </a:r>
            <a:endParaRPr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" name="Picture 2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BFFCFB42-5A95-41D2-8A67-90A16287E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30" y="1261839"/>
            <a:ext cx="2824041" cy="2615336"/>
          </a:xfrm>
          <a:prstGeom prst="rect">
            <a:avLst/>
          </a:prstGeom>
        </p:spPr>
      </p:pic>
      <p:pic>
        <p:nvPicPr>
          <p:cNvPr id="6" name="Picture 5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0948BD8B-54BD-4FFE-97AB-534C79DDFB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4001" y="574475"/>
            <a:ext cx="3163208" cy="350228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Work</a:t>
            </a:r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Integrated Stepper Driver </a:t>
            </a:r>
          </a:p>
          <a:p>
            <a:pPr lvl="1"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TMC2209 breakout board for stepper motor controller </a:t>
            </a:r>
          </a:p>
          <a:p>
            <a:pPr lvl="2"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Modular connection points (POE+) </a:t>
            </a:r>
          </a:p>
          <a:p>
            <a:pPr lvl="2"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On-board voltage conversion </a:t>
            </a:r>
          </a:p>
          <a:p>
            <a:pPr lvl="2"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Customizable (current and driver mode)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ESP 32 GRBL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Built-in </a:t>
            </a:r>
            <a:r>
              <a:rPr lang="en-US" dirty="0" err="1"/>
              <a:t>wifi</a:t>
            </a:r>
            <a:r>
              <a:rPr lang="en-US" dirty="0"/>
              <a:t> control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Serial communication through USB with </a:t>
            </a:r>
            <a:r>
              <a:rPr lang="en-US" dirty="0" err="1"/>
              <a:t>Gcode</a:t>
            </a:r>
            <a:r>
              <a:rPr lang="en-US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Optional SD expansion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Up to 6 axis control (independent) </a:t>
            </a:r>
          </a:p>
          <a:p>
            <a:pPr lvl="1">
              <a:buSzPts val="1800"/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4" name="Picture 3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25582187-EB0D-4980-AC90-6202E2BE5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264" y="1586960"/>
            <a:ext cx="2001207" cy="196957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Plan</a:t>
            </a:r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Order enough components for full prototype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Assemble 4x stepper drivers, 1x ESP32 GRBL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Test design and check for any problems 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Coordinated control 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Automated control over USB / </a:t>
            </a:r>
            <a:r>
              <a:rPr lang="en-US" dirty="0" err="1"/>
              <a:t>Wifi</a:t>
            </a:r>
            <a:r>
              <a:rPr lang="en-US" dirty="0"/>
              <a:t> 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Torque limit tests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Submit program of study 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</TotalTime>
  <Words>145</Words>
  <Application>Microsoft Office PowerPoint</Application>
  <PresentationFormat>On-screen Show (16:9)</PresentationFormat>
  <Paragraphs>33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PT Sans Narrow</vt:lpstr>
      <vt:lpstr>Open Sans</vt:lpstr>
      <vt:lpstr>Arial</vt:lpstr>
      <vt:lpstr>Tropic</vt:lpstr>
      <vt:lpstr>Weekly Update</vt:lpstr>
      <vt:lpstr>HyperRail Project</vt:lpstr>
      <vt:lpstr>Current Status </vt:lpstr>
      <vt:lpstr>Project Work</vt:lpstr>
      <vt:lpstr>My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Update</dc:title>
  <cp:lastModifiedBy>Jorian Bruslind</cp:lastModifiedBy>
  <cp:revision>15</cp:revision>
  <dcterms:modified xsi:type="dcterms:W3CDTF">2021-04-14T15:27:35Z</dcterms:modified>
</cp:coreProperties>
</file>