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4" r:id="rId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8"/>
      <p:bold r:id="rId9"/>
      <p:italic r:id="rId10"/>
      <p:boldItalic r:id="rId11"/>
    </p:embeddedFont>
    <p:embeddedFont>
      <p:font typeface="PT Sans Narrow" panose="020B0506020203020204" pitchFamily="3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7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979a8fcd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979a8fcd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979a8fcd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979a8fcd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979a8fcd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979a8fcd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979a8fcd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979a8fcd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Weekly Update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Jorian Bruslind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 7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HyperRail Project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Current Status </a:t>
            </a:r>
          </a:p>
          <a:p>
            <a:pPr lvl="1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Integrated new RGB camera into system 	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Some challenges with lighting and streaming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Easy to use with correct software installed </a:t>
            </a:r>
          </a:p>
          <a:p>
            <a:pPr lvl="1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Updated Web interface to give access to images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Can download latest runs as .zip files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Having trouble with preview function (no idea how ruby works) </a:t>
            </a:r>
          </a:p>
          <a:p>
            <a:pPr lvl="1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Scheduling conflicts with defense meeting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Status 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299B0F-2F1D-4E4A-AA06-49FC95668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0" y="1557679"/>
            <a:ext cx="5226050" cy="2719991"/>
          </a:xfrm>
          <a:prstGeom prst="rect">
            <a:avLst/>
          </a:prstGeom>
        </p:spPr>
      </p:pic>
      <p:pic>
        <p:nvPicPr>
          <p:cNvPr id="10" name="Picture 9" descr="A picture containing toy&#10;&#10;Description automatically generated">
            <a:extLst>
              <a:ext uri="{FF2B5EF4-FFF2-40B4-BE49-F238E27FC236}">
                <a16:creationId xmlns:a16="http://schemas.microsoft.com/office/drawing/2014/main" id="{8EA934BF-44D0-4973-9796-F6E4FBFDF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050" y="2201561"/>
            <a:ext cx="2832362" cy="14322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Working with both IE and ME capstone teams to develop hardware further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ME team is working on stability and assembly components </a:t>
            </a:r>
          </a:p>
          <a:p>
            <a:pPr lvl="3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Better carriages (CNC aluminum vs 3D printed plastic) </a:t>
            </a:r>
          </a:p>
          <a:p>
            <a:pPr lvl="3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Better wire guides (current guides are limited by length) </a:t>
            </a:r>
          </a:p>
          <a:p>
            <a:pPr lvl="4">
              <a:buSzPts val="1800"/>
              <a:buFont typeface="Arial" panose="020B0604020202020204" pitchFamily="34" charset="0"/>
              <a:buChar char="•"/>
            </a:pPr>
            <a:r>
              <a:rPr lang="en-US" b="1" dirty="0"/>
              <a:t>Festoons!</a:t>
            </a:r>
            <a:r>
              <a:rPr lang="en-US" dirty="0"/>
              <a:t> &lt;- One of the best ideas </a:t>
            </a:r>
          </a:p>
          <a:p>
            <a:pPr lvl="3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Better structural stability </a:t>
            </a:r>
          </a:p>
          <a:p>
            <a:pPr lvl="4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Employ tensioned cable as gusset supports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IE team working on documentation and assembly designs </a:t>
            </a:r>
          </a:p>
          <a:p>
            <a:pPr lvl="3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Exploding 3D models into Lego-like designs </a:t>
            </a:r>
          </a:p>
          <a:p>
            <a:pPr lvl="3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Writing and drafting instructions </a:t>
            </a:r>
          </a:p>
          <a:p>
            <a:pPr lvl="3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User feedback for current system design (from user perspective)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Installation date confirmed for March 1</a:t>
            </a:r>
            <a:r>
              <a:rPr lang="en-US" baseline="30000" dirty="0"/>
              <a:t>st</a:t>
            </a:r>
            <a:r>
              <a:rPr lang="en-US" dirty="0"/>
              <a:t> (Tuesday)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Need to create skeleton for defense presentation for review (preferably by this week)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Tear-down of system for ME/IE team and to retrofit for smaller footprint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Weekly Update WK6 W22</Template>
  <TotalTime>222</TotalTime>
  <Words>195</Words>
  <Application>Microsoft Office PowerPoint</Application>
  <PresentationFormat>On-screen Show (16:9)</PresentationFormat>
  <Paragraphs>29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PT Sans Narrow</vt:lpstr>
      <vt:lpstr>Open Sans</vt:lpstr>
      <vt:lpstr>Tropic</vt:lpstr>
      <vt:lpstr>Weekly Update</vt:lpstr>
      <vt:lpstr>HyperRail Project</vt:lpstr>
      <vt:lpstr>Current Status </vt:lpstr>
      <vt:lpstr>Project Work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</dc:title>
  <dc:creator>Jorian Bruslind</dc:creator>
  <cp:lastModifiedBy>Jorian Bruslind</cp:lastModifiedBy>
  <cp:revision>3</cp:revision>
  <dcterms:created xsi:type="dcterms:W3CDTF">2022-02-16T19:04:16Z</dcterms:created>
  <dcterms:modified xsi:type="dcterms:W3CDTF">2022-02-16T22:47:07Z</dcterms:modified>
</cp:coreProperties>
</file>