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Updated Y-axis now moves freely over the upper 8020 beam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Problems with the belt continuity (slipping over static belt)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Tensioning needs to be tuned to determine optimal stress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3D printed shroud for motor node + stepper mode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Oscillations in the gantry due to lack of surface area contact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Looking to increase carriage length a</a:t>
            </a:r>
            <a:r>
              <a:rPr lang="en-US" dirty="0" err="1"/>
              <a:t>nd</a:t>
            </a:r>
            <a:r>
              <a:rPr lang="en" dirty="0"/>
              <a:t> add additional supports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Researching Tuned Mass Dampers to minmize vibration on the upper carriage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B410897-4BA2-41A9-ACA2-C3A4385E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23" y="1266325"/>
            <a:ext cx="4550309" cy="227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A79E0-FF02-4FD9-8E89-A7DE8EF8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96" y="1978390"/>
            <a:ext cx="3425569" cy="2590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Meeting with CS capstone team regularly about requirements and work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Have a rough draft for the user interface and a wire diagram showing connections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User will be able to define “image area” and the program will determine images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Looking for finalized components for upper belt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Thickness and tension becoming an issue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Homing sequence and encoder needs to be implemented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Finally have prototype with motion, can implement homing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Register for classes next term (ECE 576 vs ECE 599 (CPS)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homing feature along with motion repeatability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 wiring harnesses into frame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Finish testing speed with automated tests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Order finalized components (made from </a:t>
            </a:r>
            <a:r>
              <a:rPr lang="en-US"/>
              <a:t>CNC aluminum, not PLA/PETG)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203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PT Sans Narrow</vt:lpstr>
      <vt:lpstr>Tropic</vt:lpstr>
      <vt:lpstr>Weekly Update</vt:lpstr>
      <vt:lpstr>HyperRail Project</vt:lpstr>
      <vt:lpstr>Current Status </vt:lpstr>
      <vt:lpstr>Project 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jbruslind@gmail.com</cp:lastModifiedBy>
  <cp:revision>26</cp:revision>
  <dcterms:modified xsi:type="dcterms:W3CDTF">2021-11-16T23:25:09Z</dcterms:modified>
</cp:coreProperties>
</file>