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5" r:id="rId6"/>
    <p:sldId id="264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79a8fc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79a8fc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79a8fc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79a8fc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79a8fcd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79a8fcd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79a8fc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79a8fc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Update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Jorian Bruslind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10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HyperRail Project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Current Status 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Helping Junior Design students assemble systems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3D printing components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Tools / Workstations on campus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Online debugging or in person </a:t>
            </a:r>
          </a:p>
          <a:p>
            <a:pPr lvl="2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Wire purchasing / connector suggestions</a:t>
            </a:r>
          </a:p>
          <a:p>
            <a:pPr lvl="1"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Most mechanical work done, ready for students to test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A21181F-D227-4316-A7CD-6C75B7F9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2059" y="1679162"/>
            <a:ext cx="3302700" cy="2477025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532F1EB-621D-4038-A797-674672D9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720" y="1266324"/>
            <a:ext cx="4559634" cy="30696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Junior Design System Verification 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Meeting with teams all this week to assemble / test 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Verification for all groups by the end of this week</a:t>
            </a:r>
          </a:p>
          <a:p>
            <a:pPr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Looking into integrated stepper drivers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Mechaduino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TMC2209 – TMC2225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Magnetic Feedback encoder</a:t>
            </a:r>
            <a:endParaRPr dirty="0"/>
          </a:p>
        </p:txBody>
      </p:sp>
      <p:pic>
        <p:nvPicPr>
          <p:cNvPr id="3" name="Picture 2" descr="A close-up of a motherboard&#10;&#10;Description automatically generated with low confidence">
            <a:extLst>
              <a:ext uri="{FF2B5EF4-FFF2-40B4-BE49-F238E27FC236}">
                <a16:creationId xmlns:a16="http://schemas.microsoft.com/office/drawing/2014/main" id="{F5E64E88-70C1-4CB0-964B-D67F5C32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71750"/>
            <a:ext cx="1933015" cy="1933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250D-06E2-4798-9A12-FC68DA5B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Work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9273-72CE-43F4-92AE-5773072CB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Finite Difference Time Domain Method in Adv Electromagnetics </a:t>
            </a:r>
          </a:p>
          <a:p>
            <a:pPr lvl="1"/>
            <a:r>
              <a:rPr lang="en-US" dirty="0"/>
              <a:t>Everything can be boiled down to estimating very small parts of a response and adding them all together </a:t>
            </a:r>
          </a:p>
          <a:p>
            <a:pPr lvl="1"/>
            <a:r>
              <a:rPr lang="en-US" dirty="0"/>
              <a:t>Final few projects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275E0A-F801-4049-919E-9AF3E44C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76" y="2571750"/>
            <a:ext cx="4007224" cy="20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4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Plan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Keep up with projects and school work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Start testing full system with Junior Design team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Integrate ESP32 GRBL with control system for next term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141</Words>
  <Application>Microsoft Office PowerPoint</Application>
  <PresentationFormat>On-screen Show (16:9)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Open Sans</vt:lpstr>
      <vt:lpstr>PT Sans Narrow</vt:lpstr>
      <vt:lpstr>Tropic</vt:lpstr>
      <vt:lpstr>Weekly Update</vt:lpstr>
      <vt:lpstr>HyperRail Project</vt:lpstr>
      <vt:lpstr>Current Status </vt:lpstr>
      <vt:lpstr>Project Work</vt:lpstr>
      <vt:lpstr>Other Work </vt:lpstr>
      <vt:lpstr>My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cp:lastModifiedBy>Jorian Bruslind</cp:lastModifiedBy>
  <cp:revision>13</cp:revision>
  <dcterms:modified xsi:type="dcterms:W3CDTF">2021-03-10T16:41:34Z</dcterms:modified>
</cp:coreProperties>
</file>