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338" r:id="rId5"/>
    <p:sldId id="348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pitch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865B-7FAE-45DA-B718-24459BCE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Hyperrail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A30A-56F5-4705-92E4-A0A7D426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goals: </a:t>
            </a:r>
          </a:p>
          <a:p>
            <a:pPr lvl="1"/>
            <a:r>
              <a:rPr lang="en-US" dirty="0"/>
              <a:t>Create a modular, inexpensive method to analyze crops using hyperspectral imaging </a:t>
            </a:r>
          </a:p>
          <a:p>
            <a:pPr lvl="1"/>
            <a:r>
              <a:rPr lang="en-US" dirty="0"/>
              <a:t>Have an easy to use interface for general use (greenhouse technicians, RA’s,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Document project details for future iterations </a:t>
            </a:r>
          </a:p>
          <a:p>
            <a:r>
              <a:rPr lang="en-US" dirty="0"/>
              <a:t>Current project iteration is to use a gantry </a:t>
            </a:r>
          </a:p>
          <a:p>
            <a:pPr lvl="1"/>
            <a:r>
              <a:rPr lang="en-US" dirty="0"/>
              <a:t>Project implemented 2 axes with plans in place for a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Custom firmware written for Adafruit Feather M0 with stepper drivers </a:t>
            </a:r>
          </a:p>
          <a:p>
            <a:pPr lvl="1"/>
            <a:r>
              <a:rPr lang="en-US" dirty="0"/>
              <a:t>UI implemented in Processing </a:t>
            </a:r>
          </a:p>
          <a:p>
            <a:r>
              <a:rPr lang="en-US" dirty="0"/>
              <a:t>Project support from the </a:t>
            </a:r>
            <a:r>
              <a:rPr lang="en-US" dirty="0" err="1"/>
              <a:t>OPeNs</a:t>
            </a:r>
            <a:r>
              <a:rPr lang="en-US" dirty="0"/>
              <a:t> Lab (Openly Published Environmental Sensing)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BC77-8EBA-42F1-AD17-3EBD330E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as-is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81E586-1360-450C-8EFB-B6E31D9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B0EF25-C205-41D5-90D7-C1C0797BF6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448" r="3448"/>
          <a:stretch>
            <a:fillRect/>
          </a:stretch>
        </p:blipFill>
        <p:spPr>
          <a:xfrm rot="5400000">
            <a:off x="-104040" y="1930400"/>
            <a:ext cx="5020338" cy="4044162"/>
          </a:xfrm>
        </p:spPr>
      </p:pic>
    </p:spTree>
    <p:extLst>
      <p:ext uri="{BB962C8B-B14F-4D97-AF65-F5344CB8AC3E}">
        <p14:creationId xmlns:p14="http://schemas.microsoft.com/office/powerpoint/2010/main" val="35230758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</TotalTime>
  <Words>91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Helvetica Light</vt:lpstr>
      <vt:lpstr>Wingdings 2</vt:lpstr>
      <vt:lpstr>DividendVTI</vt:lpstr>
      <vt:lpstr>Sales pitch </vt:lpstr>
      <vt:lpstr>Hyperrail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Jorian Bruslind</dc:creator>
  <cp:lastModifiedBy>Jorian Bruslind</cp:lastModifiedBy>
  <cp:revision>1</cp:revision>
  <dcterms:created xsi:type="dcterms:W3CDTF">2021-01-27T07:25:23Z</dcterms:created>
  <dcterms:modified xsi:type="dcterms:W3CDTF">2021-01-27T07:28:09Z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