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5" r:id="rId6"/>
    <p:sldId id="264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79a8fc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79a8fc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79a8fc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79a8fc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79a8fc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79a8fc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79a8fc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79a8fc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Update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Jorian Bruslind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HyperRail Project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Project Goals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Create a modular, inexpensive system to take hyperspectral images of crops 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Develop a user friendly interface to for use by technicians, RA’s, etc 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Create good documentation for later iteration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Current Status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Developed new system frame for better tension and carriage motion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3D printing new parts for verification, looking to purchase COTS products later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Working with Junior Design teams on standardization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Trying my best to do testing while in quarantine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picture containing sky, light&#10;&#10;Description automatically generated">
            <a:extLst>
              <a:ext uri="{FF2B5EF4-FFF2-40B4-BE49-F238E27FC236}">
                <a16:creationId xmlns:a16="http://schemas.microsoft.com/office/drawing/2014/main" id="{36A0B1AF-72BE-472E-A515-4C374655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9707"/>
            <a:ext cx="3846802" cy="2704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EDC71-B72D-4DA2-BF0A-8EFFEA563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98857" y="837919"/>
            <a:ext cx="2185144" cy="1638858"/>
          </a:xfrm>
          <a:prstGeom prst="rect">
            <a:avLst/>
          </a:prstGeom>
        </p:spPr>
      </p:pic>
      <p:pic>
        <p:nvPicPr>
          <p:cNvPr id="7" name="Picture 6" descr="A picture containing floor, indoor, wooden, wood&#10;&#10;Description automatically generated">
            <a:extLst>
              <a:ext uri="{FF2B5EF4-FFF2-40B4-BE49-F238E27FC236}">
                <a16:creationId xmlns:a16="http://schemas.microsoft.com/office/drawing/2014/main" id="{ED511336-BE46-4382-ADE1-F032DD947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25276" y="837919"/>
            <a:ext cx="2185144" cy="1638858"/>
          </a:xfrm>
          <a:prstGeom prst="rect">
            <a:avLst/>
          </a:prstGeom>
        </p:spPr>
      </p:pic>
      <p:pic>
        <p:nvPicPr>
          <p:cNvPr id="9" name="Picture 8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F4C1D1AE-BDA6-4B80-9A7F-C6C1CAAFD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98942" y="3127155"/>
            <a:ext cx="1795794" cy="1346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Junior Design Block 1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Met with Junior Design teams for the Checkoff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Teams seem to be on track and good development so far 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Having teams look into using GRBL and Marlin for interpreters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ESP32 implementation for GRBL is awesome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 with project stakeholders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Established preliminary scope (size, rough cost, deliverables)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Goal is to create at least working module with current parts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 with </a:t>
            </a:r>
            <a:r>
              <a:rPr lang="en-US" dirty="0" err="1"/>
              <a:t>STEMbassadors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 Club on campus dedicated to innovation and CNC machines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Very excited about </a:t>
            </a:r>
            <a:r>
              <a:rPr lang="en-US" dirty="0" err="1"/>
              <a:t>HyperRail</a:t>
            </a:r>
            <a:r>
              <a:rPr lang="en-US" dirty="0"/>
              <a:t> Project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indent="-317500"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250D-06E2-4798-9A12-FC68DA5B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273-72CE-43F4-92AE-5773072C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Midterms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Nvidia Internship :D</a:t>
            </a:r>
          </a:p>
        </p:txBody>
      </p:sp>
    </p:spTree>
    <p:extLst>
      <p:ext uri="{BB962C8B-B14F-4D97-AF65-F5344CB8AC3E}">
        <p14:creationId xmlns:p14="http://schemas.microsoft.com/office/powerpoint/2010/main" val="39648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Plan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complete block diagram with project timeline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into SpyderBot for different implementation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a rough order of magnitude (ROM) for system costs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system artifacts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System Interconnect Diagram (SID)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Bill of Materials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Software flowchart / state machine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222</Words>
  <Application>Microsoft Office PowerPoint</Application>
  <PresentationFormat>On-screen Show (16:9)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Arial</vt:lpstr>
      <vt:lpstr>Open Sans</vt:lpstr>
      <vt:lpstr>Tropic</vt:lpstr>
      <vt:lpstr>Weekly Update</vt:lpstr>
      <vt:lpstr>HyperRail Project</vt:lpstr>
      <vt:lpstr>Current Status </vt:lpstr>
      <vt:lpstr>Project Work</vt:lpstr>
      <vt:lpstr>Other Work 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cp:lastModifiedBy>Jorian Bruslind</cp:lastModifiedBy>
  <cp:revision>5</cp:revision>
  <dcterms:modified xsi:type="dcterms:W3CDTF">2021-02-10T19:22:19Z</dcterms:modified>
</cp:coreProperties>
</file>