
<file path=[Content_Types].xml><?xml version="1.0" encoding="utf-8"?>
<Types xmlns="http://schemas.openxmlformats.org/package/2006/content-types">
  <Default Extension="fntdata" ContentType="application/x-fontdata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4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PT Sans Narrow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79a8fcd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79a8fcd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79a8fcd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79a8fcd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79a8fcd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79a8fcd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979a8fcd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979a8fcd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Weekly Update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Jorian Bruslind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HyperRail Project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Current Status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Trying to get some workdays together to test the new upgrades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Bell-Everman servo belt test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strike="sngStrike" dirty="0"/>
              <a:t>PETG 3D prints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strike="sngStrike" dirty="0"/>
              <a:t>Better delrin wheel mounts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strike="sngStrike" dirty="0"/>
              <a:t>Actual PCB drivers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strike="sngStrike" dirty="0"/>
              <a:t>Wifi Control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Final projects in class have taken a huge chunk of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Status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F35CA-2393-4668-85F9-1CBDB0783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837657"/>
            <a:ext cx="2691408" cy="16732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2E1017-544B-4FBD-93FA-5C4057763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798" y="530290"/>
            <a:ext cx="3192552" cy="26147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5B67B7-988E-430C-827F-0500C4F77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927" y="1837657"/>
            <a:ext cx="2460228" cy="28608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Not much else going on, need to test everything before improving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Working on creating a web site GUI for controls (HTML / ROS based)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ROS JS calls through HTML JS, most likely running on some RPI or SBC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First iteration will have some basic controls and system feedback (states, location,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Integrate Magnetic Limit Switches into design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Just need some mounting platforms and wiring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Other wiring parts need to be planned for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ESTOP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Joystick control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Fuses / Protection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B8F02E-9BD6-4813-AF2B-700781798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885" y="2871334"/>
            <a:ext cx="1697691" cy="16976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Plan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Design and purchase a main housing for electronics w/ ESTOP  and auxiliary control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Extensive stress tests with motors to make sure nothing will go completely wrong in the field (random failures, mechanical errors).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Schedule Summer project credits with Calvin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183</Words>
  <Application>Microsoft Office PowerPoint</Application>
  <PresentationFormat>On-screen Show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Open Sans</vt:lpstr>
      <vt:lpstr>PT Sans Narrow</vt:lpstr>
      <vt:lpstr>Arial</vt:lpstr>
      <vt:lpstr>Tropic</vt:lpstr>
      <vt:lpstr>Weekly Update</vt:lpstr>
      <vt:lpstr>HyperRail Project</vt:lpstr>
      <vt:lpstr>Current Status </vt:lpstr>
      <vt:lpstr>Project Work</vt:lpstr>
      <vt:lpstr>My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</dc:title>
  <cp:lastModifiedBy>Jorian Bruslind</cp:lastModifiedBy>
  <cp:revision>24</cp:revision>
  <dcterms:modified xsi:type="dcterms:W3CDTF">2021-05-26T05:17:28Z</dcterms:modified>
</cp:coreProperties>
</file>