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5" r:id="rId6"/>
    <p:sldId id="264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79a8fc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79a8fc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79a8fc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79a8fc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79a8fcd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79a8fcd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79a8fc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79a8fc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Update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Jorian Bruslind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HyperRail Project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Current Status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Helping Junior Design students debug systems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ESP32 board level debug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PCB design reviews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Schematic layout and design review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Finding areas where the STEMbassadors can help out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Waterproof motor mounts / shrouds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Better ways to create linear motion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More research into cable parallel robots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A picture containing sky, light&#10;&#10;Description automatically generated">
            <a:extLst>
              <a:ext uri="{FF2B5EF4-FFF2-40B4-BE49-F238E27FC236}">
                <a16:creationId xmlns:a16="http://schemas.microsoft.com/office/drawing/2014/main" id="{36A0B1AF-72BE-472E-A515-4C3746556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19707"/>
            <a:ext cx="3846802" cy="2704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D805E6-6C9E-42E0-91F9-990A6698D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473" y="1525905"/>
            <a:ext cx="2039756" cy="2719674"/>
          </a:xfrm>
          <a:prstGeom prst="rect">
            <a:avLst/>
          </a:prstGeom>
        </p:spPr>
      </p:pic>
      <p:pic>
        <p:nvPicPr>
          <p:cNvPr id="8" name="Picture 7" descr="A picture containing indoor, floor, furniture, wooden&#10;&#10;Description automatically generated">
            <a:extLst>
              <a:ext uri="{FF2B5EF4-FFF2-40B4-BE49-F238E27FC236}">
                <a16:creationId xmlns:a16="http://schemas.microsoft.com/office/drawing/2014/main" id="{BEE04EC8-EEFC-441E-8961-13A0B6420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386139" y="1865866"/>
            <a:ext cx="2719675" cy="20397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Junior Design Block 2 Checkoff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Met with Junior Design teams for the Checkoff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Teams still on track, some are having difficulty getting plans ready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Mostly issues getting PCB files ready for ordering and some design issues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3D Printing prototypes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printer issues, but mostly resolved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Still on track to have all parts printed by next week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Purchased some fasteners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Standardizing mounting fasters to M5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Got some better </a:t>
            </a:r>
            <a:r>
              <a:rPr lang="en-US" dirty="0" err="1"/>
              <a:t>Tslot</a:t>
            </a:r>
            <a:r>
              <a:rPr lang="en-US" dirty="0"/>
              <a:t> nuts for easy mounting </a:t>
            </a:r>
          </a:p>
          <a:p>
            <a:pPr indent="-317500">
              <a:buSzPts val="14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250D-06E2-4798-9A12-FC68DA5B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9273-72CE-43F4-92AE-5773072CB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about Go and Concurrency in Distributed Systems </a:t>
            </a:r>
          </a:p>
          <a:p>
            <a:pPr lvl="1"/>
            <a:r>
              <a:rPr lang="en-US" dirty="0"/>
              <a:t>Lots of fun making asynchronous processes agree with each other </a:t>
            </a:r>
          </a:p>
          <a:p>
            <a:r>
              <a:rPr lang="en-US" dirty="0"/>
              <a:t>Finite Element Method and Spectral Domain Analysis in Adv Electromagnetics </a:t>
            </a:r>
          </a:p>
          <a:p>
            <a:pPr lvl="1"/>
            <a:r>
              <a:rPr lang="en-US" dirty="0"/>
              <a:t>Everything can be boiled down to estimating very small parts of a response and adding them all together </a:t>
            </a:r>
          </a:p>
          <a:p>
            <a:pPr lvl="1"/>
            <a:r>
              <a:rPr lang="en-US" dirty="0"/>
              <a:t>Lots of projects to keep up with </a:t>
            </a:r>
          </a:p>
        </p:txBody>
      </p:sp>
    </p:spTree>
    <p:extLst>
      <p:ext uri="{BB962C8B-B14F-4D97-AF65-F5344CB8AC3E}">
        <p14:creationId xmlns:p14="http://schemas.microsoft.com/office/powerpoint/2010/main" val="396484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Plan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Keep up with projects and school work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Assemble final parts of the </a:t>
            </a:r>
            <a:r>
              <a:rPr lang="en-US" dirty="0" err="1"/>
              <a:t>HyperRail</a:t>
            </a:r>
            <a:r>
              <a:rPr lang="en-US" dirty="0"/>
              <a:t> and start testing next week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Start working on optimized electrical design for Gantry Control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215</Words>
  <Application>Microsoft Office PowerPoint</Application>
  <PresentationFormat>On-screen Show (16:9)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PT Sans Narrow</vt:lpstr>
      <vt:lpstr>Open Sans</vt:lpstr>
      <vt:lpstr>Arial</vt:lpstr>
      <vt:lpstr>Tropic</vt:lpstr>
      <vt:lpstr>Weekly Update</vt:lpstr>
      <vt:lpstr>HyperRail Project</vt:lpstr>
      <vt:lpstr>Current Status </vt:lpstr>
      <vt:lpstr>Project Work</vt:lpstr>
      <vt:lpstr>Other Work </vt:lpstr>
      <vt:lpstr>My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cp:lastModifiedBy>Jorian Bruslind</cp:lastModifiedBy>
  <cp:revision>8</cp:revision>
  <dcterms:modified xsi:type="dcterms:W3CDTF">2021-02-24T08:16:15Z</dcterms:modified>
</cp:coreProperties>
</file>