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1"/>
  </p:notesMasterIdLst>
  <p:handoutMasterIdLst>
    <p:handoutMasterId r:id="rId12"/>
  </p:handoutMasterIdLst>
  <p:sldIdLst>
    <p:sldId id="338" r:id="rId5"/>
    <p:sldId id="348" r:id="rId6"/>
    <p:sldId id="349" r:id="rId7"/>
    <p:sldId id="350" r:id="rId8"/>
    <p:sldId id="353" r:id="rId9"/>
    <p:sldId id="35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507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2/5/2021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2/5/2021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2/5/2021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hYPERrAIL</a:t>
            </a:r>
            <a:r>
              <a:rPr lang="en-US" dirty="0"/>
              <a:t> </a:t>
            </a:r>
            <a:r>
              <a:rPr lang="en-US" dirty="0" err="1"/>
              <a:t>pROJECT</a:t>
            </a:r>
            <a:r>
              <a:rPr lang="en-US" dirty="0"/>
              <a:t>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Jorian Bruslind</a:t>
            </a: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1AFD4-B2CA-494D-87C0-FA7FEE505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5306650" cy="4467523"/>
          </a:xfrm>
        </p:spPr>
        <p:txBody>
          <a:bodyPr anchor="t">
            <a:normAutofit/>
          </a:bodyPr>
          <a:lstStyle/>
          <a:p>
            <a:r>
              <a:rPr lang="en-US" dirty="0"/>
              <a:t>Senior in ECE (Graduating at the end of Winter)</a:t>
            </a:r>
          </a:p>
          <a:p>
            <a:r>
              <a:rPr lang="en-US" dirty="0"/>
              <a:t>Part of the OSU Robotics Club (2016 – 2020) </a:t>
            </a:r>
          </a:p>
          <a:p>
            <a:pPr lvl="1"/>
            <a:r>
              <a:rPr lang="en-US" dirty="0"/>
              <a:t>President (2017-2019)</a:t>
            </a:r>
          </a:p>
          <a:p>
            <a:pPr lvl="1"/>
            <a:r>
              <a:rPr lang="en-US" dirty="0"/>
              <a:t>Underwater ROV Team lead (2016-2020) </a:t>
            </a:r>
          </a:p>
          <a:p>
            <a:r>
              <a:rPr lang="en-US" dirty="0"/>
              <a:t>Enjoy doing electronic projects in my spare time </a:t>
            </a:r>
          </a:p>
          <a:p>
            <a:pPr lvl="1"/>
            <a:r>
              <a:rPr lang="en-US" dirty="0"/>
              <a:t>Home automation</a:t>
            </a:r>
          </a:p>
          <a:p>
            <a:pPr lvl="1"/>
            <a:r>
              <a:rPr lang="en-US" dirty="0"/>
              <a:t>Server management / IOT networks </a:t>
            </a:r>
          </a:p>
          <a:p>
            <a:r>
              <a:rPr lang="en-US" dirty="0"/>
              <a:t>Capstone Project focused on Robotics / Automated systems </a:t>
            </a:r>
          </a:p>
          <a:p>
            <a:pPr lvl="1"/>
            <a:r>
              <a:rPr lang="en-US" dirty="0"/>
              <a:t>Automated Microbial Analysis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0DE06-1D2F-432A-9D7D-3A891AA6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/>
          <a:p>
            <a:r>
              <a:rPr lang="en-US" dirty="0"/>
              <a:t>Little bit about 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0EE7F-5E37-4133-8CE5-9B4603E5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507" y="4190152"/>
            <a:ext cx="2695367" cy="1805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72984B-82C2-4A5D-B537-9ACE45633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049" y="784772"/>
            <a:ext cx="3124313" cy="2343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F448AB-D1CB-47FA-A410-FCD42BDA1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652" y="3729994"/>
            <a:ext cx="3443343" cy="2805687"/>
          </a:xfrm>
          <a:prstGeom prst="rect">
            <a:avLst/>
          </a:prstGeom>
        </p:spPr>
      </p:pic>
      <p:pic>
        <p:nvPicPr>
          <p:cNvPr id="15" name="Picture 14" descr="A picture containing text, circuit, electronics, scoreboard&#10;&#10;Description automatically generated">
            <a:extLst>
              <a:ext uri="{FF2B5EF4-FFF2-40B4-BE49-F238E27FC236}">
                <a16:creationId xmlns:a16="http://schemas.microsoft.com/office/drawing/2014/main" id="{92275B10-CE19-419F-8E32-1565D9426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416" y="1442312"/>
            <a:ext cx="3030079" cy="127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9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226E-942B-4648-AED1-7DDE0BBE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Master’s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FC11-C07E-40F9-B7FD-5770B06F4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45 Credit program, Project based</a:t>
            </a:r>
          </a:p>
          <a:p>
            <a:r>
              <a:rPr lang="en-US" dirty="0"/>
              <a:t>Faculty advisors will serve to grade project scope and assist in planning </a:t>
            </a:r>
          </a:p>
          <a:p>
            <a:r>
              <a:rPr lang="en-US" dirty="0"/>
              <a:t>Current timeline: </a:t>
            </a:r>
          </a:p>
          <a:p>
            <a:pPr lvl="1"/>
            <a:r>
              <a:rPr lang="en-US" dirty="0"/>
              <a:t>Spring 2021: 2 Project Credits (ECE 506) </a:t>
            </a:r>
          </a:p>
          <a:p>
            <a:pPr lvl="1"/>
            <a:r>
              <a:rPr lang="en-US" dirty="0"/>
              <a:t>Fall 2021: 4 Project Credits </a:t>
            </a:r>
          </a:p>
          <a:p>
            <a:pPr lvl="1"/>
            <a:r>
              <a:rPr lang="en-US" dirty="0"/>
              <a:t>Winter 2022: 4 Project Credits</a:t>
            </a:r>
          </a:p>
          <a:p>
            <a:pPr lvl="1"/>
            <a:r>
              <a:rPr lang="en-US" dirty="0"/>
              <a:t>Spring 2022: 6 Project Credits </a:t>
            </a:r>
          </a:p>
        </p:txBody>
      </p:sp>
    </p:spTree>
    <p:extLst>
      <p:ext uri="{BB962C8B-B14F-4D97-AF65-F5344CB8AC3E}">
        <p14:creationId xmlns:p14="http://schemas.microsoft.com/office/powerpoint/2010/main" val="191109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9AD7-7C2B-417D-B271-C96DC5F9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8A6E-43FB-47A0-B32C-6850DE9C7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Gantry like system to move an end effector in 3D space </a:t>
            </a:r>
          </a:p>
          <a:p>
            <a:r>
              <a:rPr lang="en-US" dirty="0"/>
              <a:t>Axes are pretty locked up and the carriage needs some fine tuning </a:t>
            </a:r>
          </a:p>
          <a:p>
            <a:r>
              <a:rPr lang="en-US" dirty="0"/>
              <a:t>Custom firmware built for stepper motor control </a:t>
            </a:r>
          </a:p>
          <a:p>
            <a:r>
              <a:rPr lang="en-US" dirty="0"/>
              <a:t>Processing GUI used in conjunction with Adafruit M0 Feather </a:t>
            </a:r>
          </a:p>
          <a:p>
            <a:r>
              <a:rPr lang="en-US" dirty="0"/>
              <a:t>Some </a:t>
            </a:r>
            <a:r>
              <a:rPr lang="en-US" dirty="0" err="1"/>
              <a:t>LoRa</a:t>
            </a:r>
            <a:r>
              <a:rPr lang="en-US" dirty="0"/>
              <a:t> capabilities </a:t>
            </a:r>
          </a:p>
        </p:txBody>
      </p:sp>
    </p:spTree>
    <p:extLst>
      <p:ext uri="{BB962C8B-B14F-4D97-AF65-F5344CB8AC3E}">
        <p14:creationId xmlns:p14="http://schemas.microsoft.com/office/powerpoint/2010/main" val="77712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8F7E-1570-4028-A972-E8C47C46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Junior Design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1623-54EA-4F0A-BC03-1AB18D7E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dedicated groups to working on the </a:t>
            </a:r>
            <a:r>
              <a:rPr lang="en-US" dirty="0" err="1"/>
              <a:t>HyperRail</a:t>
            </a:r>
            <a:r>
              <a:rPr lang="en-US" dirty="0"/>
              <a:t> System </a:t>
            </a:r>
          </a:p>
          <a:p>
            <a:r>
              <a:rPr lang="en-US" dirty="0"/>
              <a:t>Each group is responsible for motion control using the current system (4x stepper motors + microcontroller) </a:t>
            </a:r>
          </a:p>
          <a:p>
            <a:r>
              <a:rPr lang="en-US" dirty="0"/>
              <a:t>Each group has been tasked with a unique requirement to improve on the system 	</a:t>
            </a:r>
          </a:p>
          <a:p>
            <a:pPr lvl="1"/>
            <a:r>
              <a:rPr lang="en-US" dirty="0"/>
              <a:t>Joystick control from computer </a:t>
            </a:r>
          </a:p>
          <a:p>
            <a:pPr lvl="1"/>
            <a:r>
              <a:rPr lang="en-US" dirty="0"/>
              <a:t>Power feedback with low power algorithm </a:t>
            </a:r>
          </a:p>
          <a:p>
            <a:pPr lvl="1"/>
            <a:r>
              <a:rPr lang="en-US" dirty="0"/>
              <a:t>Path planning from image 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control through web interface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2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1A7B-1A0B-4DC7-8F9D-D636853C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work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E2AA-F0E3-4E66-988B-06C3A572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new 3D model using Inventor </a:t>
            </a:r>
          </a:p>
          <a:p>
            <a:pPr lvl="1"/>
            <a:r>
              <a:rPr lang="en-US" dirty="0"/>
              <a:t>Rebuilt frame and linear motion carriages using current components (with some new 3D printed components) </a:t>
            </a:r>
          </a:p>
          <a:p>
            <a:r>
              <a:rPr lang="en-US" dirty="0"/>
              <a:t>Researched implementations of gantry system in similar use-cases (also some parallel cable robots) </a:t>
            </a:r>
          </a:p>
          <a:p>
            <a:r>
              <a:rPr lang="en-US" dirty="0"/>
              <a:t>Created discord server for Junior Design groups and am currently helping them figure out implementations / debug</a:t>
            </a:r>
          </a:p>
        </p:txBody>
      </p:sp>
    </p:spTree>
    <p:extLst>
      <p:ext uri="{BB962C8B-B14F-4D97-AF65-F5344CB8AC3E}">
        <p14:creationId xmlns:p14="http://schemas.microsoft.com/office/powerpoint/2010/main" val="6245553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1261</TotalTime>
  <Words>286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Garamond</vt:lpstr>
      <vt:lpstr>Helvetica Light</vt:lpstr>
      <vt:lpstr>Wingdings 2</vt:lpstr>
      <vt:lpstr>DividendVTI</vt:lpstr>
      <vt:lpstr>hYPERrAIL pROJECT Overview</vt:lpstr>
      <vt:lpstr>Little bit about me</vt:lpstr>
      <vt:lpstr>Master’s program</vt:lpstr>
      <vt:lpstr>Current State </vt:lpstr>
      <vt:lpstr>Junior Design Groups</vt:lpstr>
      <vt:lpstr>My work so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hYPERrAIL pROJECT Overview</dc:title>
  <dc:creator>Jorian Bruslind</dc:creator>
  <cp:lastModifiedBy>Jorian Bruslind</cp:lastModifiedBy>
  <cp:revision>11</cp:revision>
  <dcterms:created xsi:type="dcterms:W3CDTF">2021-02-05T03:49:47Z</dcterms:created>
  <dcterms:modified xsi:type="dcterms:W3CDTF">2021-02-06T02:41:44Z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