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Trying to get some workdays together to test the new upgrades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Bell-Everman servo belt test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PETG 3D prints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Better delrin wheel mounts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Actual PCB drivers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Wifi Control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5FE4F-3760-426B-BE28-91FD2349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6" y="1852502"/>
            <a:ext cx="3666819" cy="2130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8B28E-48D6-4699-AA23-45B4D038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183" y="1266325"/>
            <a:ext cx="2729468" cy="2991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Not much else going on, need to test everything before improving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Working on creating a web site GUI for controls (HTML / ROS based)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ROS JS calls through HTML JS, most likely running on some RPI or SBC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First iteration will have some basic controls and system feedback (states, location,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Integrate Magnetic Limit Switches into design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Just need some mounting platforms and wiring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Other wiring parts need to be planned for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ESTOP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Joystick control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Fuses / Protection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 a quick test of the GRBL system with all the new changes, check for issues and improvements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Design and purchase a main housing for electronics w/ ESTOP  and auxiliary control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Extensive stress tests with motors to make sure nothing will go completely wrong in the field (random failures, mechanical errors).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185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Weekly Update</vt:lpstr>
      <vt:lpstr>HyperRail Project</vt:lpstr>
      <vt:lpstr>Current Status </vt:lpstr>
      <vt:lpstr>Project Work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19</cp:revision>
  <dcterms:modified xsi:type="dcterms:W3CDTF">2021-05-12T05:08:02Z</dcterms:modified>
</cp:coreProperties>
</file>