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6322-42E6-4C0D-A329-7A33F2ACE0A5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05C6-9C97-40D4-876E-71380A51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4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6322-42E6-4C0D-A329-7A33F2ACE0A5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05C6-9C97-40D4-876E-71380A51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6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6322-42E6-4C0D-A329-7A33F2ACE0A5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05C6-9C97-40D4-876E-71380A51ABB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8544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6322-42E6-4C0D-A329-7A33F2ACE0A5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05C6-9C97-40D4-876E-71380A51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99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6322-42E6-4C0D-A329-7A33F2ACE0A5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05C6-9C97-40D4-876E-71380A51ABB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4447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6322-42E6-4C0D-A329-7A33F2ACE0A5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05C6-9C97-40D4-876E-71380A51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33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6322-42E6-4C0D-A329-7A33F2ACE0A5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05C6-9C97-40D4-876E-71380A51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39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6322-42E6-4C0D-A329-7A33F2ACE0A5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05C6-9C97-40D4-876E-71380A51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8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6322-42E6-4C0D-A329-7A33F2ACE0A5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05C6-9C97-40D4-876E-71380A51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3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6322-42E6-4C0D-A329-7A33F2ACE0A5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05C6-9C97-40D4-876E-71380A51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6322-42E6-4C0D-A329-7A33F2ACE0A5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05C6-9C97-40D4-876E-71380A51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5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6322-42E6-4C0D-A329-7A33F2ACE0A5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05C6-9C97-40D4-876E-71380A51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5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6322-42E6-4C0D-A329-7A33F2ACE0A5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05C6-9C97-40D4-876E-71380A51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9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6322-42E6-4C0D-A329-7A33F2ACE0A5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05C6-9C97-40D4-876E-71380A51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6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6322-42E6-4C0D-A329-7A33F2ACE0A5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05C6-9C97-40D4-876E-71380A51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5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6322-42E6-4C0D-A329-7A33F2ACE0A5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05C6-9C97-40D4-876E-71380A51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3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B6322-42E6-4C0D-A329-7A33F2ACE0A5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2B05C6-9C97-40D4-876E-71380A51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20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D3AD-C06E-4B79-9FFD-4B6EC8747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/>
              <a:t>Food Lockers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837D5-6240-4BF4-B84D-94ABFC18B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Josiah Buxton</a:t>
            </a:r>
          </a:p>
          <a:p>
            <a:r>
              <a:rPr lang="en-US" dirty="0"/>
              <a:t>Bryan </a:t>
            </a:r>
            <a:r>
              <a:rPr lang="en-US" dirty="0" err="1"/>
              <a:t>Heiser</a:t>
            </a:r>
            <a:endParaRPr lang="en-US" dirty="0"/>
          </a:p>
          <a:p>
            <a:r>
              <a:rPr lang="en-US" dirty="0"/>
              <a:t>Richard Morley</a:t>
            </a:r>
          </a:p>
        </p:txBody>
      </p:sp>
    </p:spTree>
    <p:extLst>
      <p:ext uri="{BB962C8B-B14F-4D97-AF65-F5344CB8AC3E}">
        <p14:creationId xmlns:p14="http://schemas.microsoft.com/office/powerpoint/2010/main" val="3703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C7BC-7F9C-42FF-B56D-7840A853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7805-4E1C-489A-8B30-EC70B1653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dining lines on campus</a:t>
            </a:r>
          </a:p>
          <a:p>
            <a:r>
              <a:rPr lang="en-US" dirty="0"/>
              <a:t>Dining services’ locations close too early</a:t>
            </a:r>
          </a:p>
          <a:p>
            <a:r>
              <a:rPr lang="en-US" dirty="0"/>
              <a:t>Automating daily tasks is the future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6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3E6F-C63F-4AFB-AD32-E7DE103B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C7BC0-2C0A-4934-8105-1F42B6C80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and fabricate a food locker that will vend food outside dining services’ locations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Modified commercial 4’x3’x3’ undercounter refrigerator</a:t>
            </a:r>
          </a:p>
          <a:p>
            <a:pPr lvl="1"/>
            <a:r>
              <a:rPr lang="en-US" dirty="0"/>
              <a:t>Interior compartmentalized into 6 individual lockers by perforated stainless steel</a:t>
            </a:r>
          </a:p>
          <a:p>
            <a:pPr lvl="1"/>
            <a:r>
              <a:rPr lang="en-US" dirty="0"/>
              <a:t>10.1” touch screen for consumers to interface with the locker and purchase meals</a:t>
            </a:r>
          </a:p>
          <a:p>
            <a:pPr lvl="1"/>
            <a:r>
              <a:rPr lang="en-US" dirty="0"/>
              <a:t>Mobile application to purchase meals within the locker on your phone</a:t>
            </a:r>
          </a:p>
          <a:p>
            <a:pPr lvl="1"/>
            <a:r>
              <a:rPr lang="en-US" dirty="0"/>
              <a:t>Automated checkout process that will vend the food to the customer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7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A1A46C1-C331-4AA3-9B60-8961B974B9FB}"/>
              </a:ext>
            </a:extLst>
          </p:cNvPr>
          <p:cNvSpPr/>
          <p:nvPr/>
        </p:nvSpPr>
        <p:spPr>
          <a:xfrm>
            <a:off x="348792" y="3318234"/>
            <a:ext cx="9879290" cy="327110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C29722-25A4-47B6-89E2-EAB61DE23E76}"/>
              </a:ext>
            </a:extLst>
          </p:cNvPr>
          <p:cNvSpPr/>
          <p:nvPr/>
        </p:nvSpPr>
        <p:spPr>
          <a:xfrm>
            <a:off x="4000329" y="4057172"/>
            <a:ext cx="2668287" cy="2311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 Locker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77DC3-F5E6-455A-B1BE-DA741BAD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Design/System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B961D4-C35D-4909-A229-647919B41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265" y="4620710"/>
            <a:ext cx="2251879" cy="13860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6FBB8A-7779-4CC7-A3C5-F08F6CAA0839}"/>
              </a:ext>
            </a:extLst>
          </p:cNvPr>
          <p:cNvSpPr/>
          <p:nvPr/>
        </p:nvSpPr>
        <p:spPr>
          <a:xfrm>
            <a:off x="677334" y="4097216"/>
            <a:ext cx="1872761" cy="2231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PLC rack</a:t>
            </a:r>
          </a:p>
          <a:p>
            <a:pPr algn="ctr"/>
            <a:r>
              <a:rPr lang="en-US" sz="1600" dirty="0"/>
              <a:t>EM locks</a:t>
            </a:r>
          </a:p>
          <a:p>
            <a:pPr algn="ctr"/>
            <a:r>
              <a:rPr lang="en-US" sz="1600" dirty="0"/>
              <a:t>Proximity sensors</a:t>
            </a:r>
          </a:p>
          <a:p>
            <a:pPr algn="ctr"/>
            <a:r>
              <a:rPr lang="en-US" sz="1600" dirty="0"/>
              <a:t>Photo eyes</a:t>
            </a:r>
          </a:p>
        </p:txBody>
      </p:sp>
      <p:pic>
        <p:nvPicPr>
          <p:cNvPr id="1028" name="Picture 4" descr="Image result for productivity1000 plc">
            <a:extLst>
              <a:ext uri="{FF2B5EF4-FFF2-40B4-BE49-F238E27FC236}">
                <a16:creationId xmlns:a16="http://schemas.microsoft.com/office/drawing/2014/main" id="{F862F056-8EB0-44A8-8DCA-9B196E76D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91" y="4519855"/>
            <a:ext cx="1151029" cy="69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378BA4-3F29-4A8C-AFBA-E21D27807D16}"/>
              </a:ext>
            </a:extLst>
          </p:cNvPr>
          <p:cNvCxnSpPr>
            <a:cxnSpLocks/>
            <a:stCxn id="7" idx="3"/>
            <a:endCxn id="29" idx="1"/>
          </p:cNvCxnSpPr>
          <p:nvPr/>
        </p:nvCxnSpPr>
        <p:spPr>
          <a:xfrm>
            <a:off x="2550095" y="5212863"/>
            <a:ext cx="1450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A253D82-6779-489C-907C-049F03497531}"/>
              </a:ext>
            </a:extLst>
          </p:cNvPr>
          <p:cNvSpPr/>
          <p:nvPr/>
        </p:nvSpPr>
        <p:spPr>
          <a:xfrm>
            <a:off x="8017210" y="4097216"/>
            <a:ext cx="1872761" cy="2231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400" dirty="0"/>
              <a:t>10.1” touch screen</a:t>
            </a:r>
          </a:p>
          <a:p>
            <a:pPr algn="ctr"/>
            <a:r>
              <a:rPr lang="en-US" sz="1400" dirty="0"/>
              <a:t>App to communicate to locker and DB</a:t>
            </a:r>
          </a:p>
          <a:p>
            <a:pPr algn="ctr"/>
            <a:endParaRPr lang="en-US" sz="16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020704-8593-44AA-9191-EA7BF499BB09}"/>
              </a:ext>
            </a:extLst>
          </p:cNvPr>
          <p:cNvCxnSpPr>
            <a:cxnSpLocks/>
            <a:stCxn id="20" idx="1"/>
            <a:endCxn id="29" idx="3"/>
          </p:cNvCxnSpPr>
          <p:nvPr/>
        </p:nvCxnSpPr>
        <p:spPr>
          <a:xfrm flipH="1">
            <a:off x="6668616" y="5212863"/>
            <a:ext cx="1348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E2DFC488-E61D-49C5-916B-394516E38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146" y="4519855"/>
            <a:ext cx="1472888" cy="876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AC33185-DA04-4799-9878-E10CD7BF38D4}"/>
              </a:ext>
            </a:extLst>
          </p:cNvPr>
          <p:cNvSpPr txBox="1"/>
          <p:nvPr/>
        </p:nvSpPr>
        <p:spPr>
          <a:xfrm>
            <a:off x="4246958" y="3376474"/>
            <a:ext cx="2282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Physical Hardware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D2A5F0-E859-451C-9AF8-57AC43B7C352}"/>
              </a:ext>
            </a:extLst>
          </p:cNvPr>
          <p:cNvSpPr/>
          <p:nvPr/>
        </p:nvSpPr>
        <p:spPr>
          <a:xfrm>
            <a:off x="344006" y="1250948"/>
            <a:ext cx="9879290" cy="176393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B431C5-3BC0-47B1-B685-CA1F63E4DEAD}"/>
              </a:ext>
            </a:extLst>
          </p:cNvPr>
          <p:cNvSpPr txBox="1"/>
          <p:nvPr/>
        </p:nvSpPr>
        <p:spPr>
          <a:xfrm>
            <a:off x="4660059" y="1270000"/>
            <a:ext cx="1205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Software</a:t>
            </a:r>
            <a:endParaRPr lang="en-US" dirty="0"/>
          </a:p>
        </p:txBody>
      </p:sp>
      <p:pic>
        <p:nvPicPr>
          <p:cNvPr id="1032" name="Picture 8" descr="Image result for dynamodb aws">
            <a:extLst>
              <a:ext uri="{FF2B5EF4-FFF2-40B4-BE49-F238E27FC236}">
                <a16:creationId xmlns:a16="http://schemas.microsoft.com/office/drawing/2014/main" id="{A739FA87-D553-4A02-90FA-53D0A795E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95" y="1358900"/>
            <a:ext cx="10001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1B31B94-5BB5-4E25-B38E-0932370559DF}"/>
              </a:ext>
            </a:extLst>
          </p:cNvPr>
          <p:cNvSpPr txBox="1"/>
          <p:nvPr/>
        </p:nvSpPr>
        <p:spPr>
          <a:xfrm>
            <a:off x="831653" y="2518874"/>
            <a:ext cx="176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DynamoDB</a:t>
            </a:r>
          </a:p>
        </p:txBody>
      </p:sp>
      <p:pic>
        <p:nvPicPr>
          <p:cNvPr id="1034" name="Picture 10" descr="Image result for web application">
            <a:extLst>
              <a:ext uri="{FF2B5EF4-FFF2-40B4-BE49-F238E27FC236}">
                <a16:creationId xmlns:a16="http://schemas.microsoft.com/office/drawing/2014/main" id="{5F406D60-02C7-470A-AB97-A991B3AA3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059" y="1680002"/>
            <a:ext cx="1247186" cy="7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989DDEA-DE17-4ED3-AAAA-FDA7F38327F8}"/>
              </a:ext>
            </a:extLst>
          </p:cNvPr>
          <p:cNvSpPr txBox="1"/>
          <p:nvPr/>
        </p:nvSpPr>
        <p:spPr>
          <a:xfrm>
            <a:off x="3936616" y="2501302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Dining Services Web App</a:t>
            </a:r>
          </a:p>
        </p:txBody>
      </p:sp>
      <p:pic>
        <p:nvPicPr>
          <p:cNvPr id="1036" name="Picture 12" descr="Image result for blue iphone icon">
            <a:extLst>
              <a:ext uri="{FF2B5EF4-FFF2-40B4-BE49-F238E27FC236}">
                <a16:creationId xmlns:a16="http://schemas.microsoft.com/office/drawing/2014/main" id="{ED999F23-9A7C-4659-8CE3-7482B7B44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791" y="1435164"/>
            <a:ext cx="534211" cy="103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C14631C-FA88-44E8-8E4F-9C92586A1751}"/>
              </a:ext>
            </a:extLst>
          </p:cNvPr>
          <p:cNvSpPr txBox="1"/>
          <p:nvPr/>
        </p:nvSpPr>
        <p:spPr>
          <a:xfrm>
            <a:off x="7810061" y="2518874"/>
            <a:ext cx="239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 Mobile App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3ABAE8D-BD61-4FA4-885E-961ABC4FF3E2}"/>
              </a:ext>
            </a:extLst>
          </p:cNvPr>
          <p:cNvCxnSpPr>
            <a:cxnSpLocks/>
            <a:stCxn id="35" idx="2"/>
            <a:endCxn id="20" idx="0"/>
          </p:cNvCxnSpPr>
          <p:nvPr/>
        </p:nvCxnSpPr>
        <p:spPr>
          <a:xfrm rot="16200000" flipH="1">
            <a:off x="4729969" y="-126406"/>
            <a:ext cx="1209010" cy="7238234"/>
          </a:xfrm>
          <a:prstGeom prst="bentConnector3">
            <a:avLst>
              <a:gd name="adj1" fmla="val 258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4656C75-4B56-42ED-92F9-3FF4150F09BD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1715357" y="2888206"/>
            <a:ext cx="0" cy="31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0328384-09A2-4486-B29B-0577C4C1CB7E}"/>
              </a:ext>
            </a:extLst>
          </p:cNvPr>
          <p:cNvCxnSpPr>
            <a:cxnSpLocks/>
          </p:cNvCxnSpPr>
          <p:nvPr/>
        </p:nvCxnSpPr>
        <p:spPr>
          <a:xfrm flipV="1">
            <a:off x="5283651" y="2870634"/>
            <a:ext cx="0" cy="31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A22CAA1-DE56-41C1-B6C4-423ACBA9EE62}"/>
              </a:ext>
            </a:extLst>
          </p:cNvPr>
          <p:cNvCxnSpPr>
            <a:cxnSpLocks/>
          </p:cNvCxnSpPr>
          <p:nvPr/>
        </p:nvCxnSpPr>
        <p:spPr>
          <a:xfrm flipV="1">
            <a:off x="8953590" y="2888206"/>
            <a:ext cx="0" cy="31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0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E774-0FC9-4A9B-AEBD-A2983E29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C145D-BD92-4AC0-9B5A-6515B5A41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availability to food among students who purchased the meal plan</a:t>
            </a:r>
          </a:p>
          <a:p>
            <a:r>
              <a:rPr lang="en-US" dirty="0"/>
              <a:t>Provide a futuristic, unique dining option for busy individuals on campus</a:t>
            </a:r>
          </a:p>
          <a:p>
            <a:r>
              <a:rPr lang="en-US" dirty="0"/>
              <a:t>Reduce food waste in the future</a:t>
            </a:r>
          </a:p>
          <a:p>
            <a:r>
              <a:rPr lang="en-US" dirty="0"/>
              <a:t>Gather valuable data on the students’ dining habits</a:t>
            </a:r>
          </a:p>
          <a:p>
            <a:r>
              <a:rPr lang="en-US" dirty="0"/>
              <a:t>Provide the University with a new revenue stream</a:t>
            </a:r>
          </a:p>
        </p:txBody>
      </p:sp>
    </p:spTree>
    <p:extLst>
      <p:ext uri="{BB962C8B-B14F-4D97-AF65-F5344CB8AC3E}">
        <p14:creationId xmlns:p14="http://schemas.microsoft.com/office/powerpoint/2010/main" val="32403948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1151</TotalTime>
  <Words>186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Food Lockers</vt:lpstr>
      <vt:lpstr>Motivation</vt:lpstr>
      <vt:lpstr>Our Solution</vt:lpstr>
      <vt:lpstr>Preliminary Design/System Overview</vt:lpstr>
      <vt:lpstr>Potential 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Lockers</dc:title>
  <dc:creator>Josiah Buxton</dc:creator>
  <cp:lastModifiedBy>Josiah Buxton</cp:lastModifiedBy>
  <cp:revision>50</cp:revision>
  <dcterms:created xsi:type="dcterms:W3CDTF">2018-10-21T22:33:26Z</dcterms:created>
  <dcterms:modified xsi:type="dcterms:W3CDTF">2018-10-29T16:08:42Z</dcterms:modified>
</cp:coreProperties>
</file>