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73777"/>
  </p:normalViewPr>
  <p:slideViewPr>
    <p:cSldViewPr snapToGrid="0">
      <p:cViewPr varScale="1">
        <p:scale>
          <a:sx n="55" d="100"/>
          <a:sy n="55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E27FA-68FA-1B4C-9F4D-4C9F3A44DB5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AD28E-0B04-F244-BCFB-59AF4BA7AC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D28E-0B04-F244-BCFB-59AF4BA7A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2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AD28E-0B04-F244-BCFB-59AF4BA7A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5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4BC7-687C-DF98-37E1-5A4781528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09095-A5B1-3A52-0721-820D6D3A1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D92E-5525-78AD-784D-4B24F8EA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A44F-47F3-FDAE-AD12-E80FF7E4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9FC5-C718-CD88-8091-2A67E8ED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C195-9DA6-6496-1B72-F59D83B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ABAAE-94C8-7B7D-3DC8-F289635D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6E6BB-120F-36A2-F4A5-5BA34CDE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2B05-CA54-0E45-B91E-A17527AB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771F-8E02-15FA-C13B-916F831E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FD26C-6FED-3C20-AA3E-DB60B5040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E148F-2C40-B628-5394-0A424E43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8236-7905-6013-52BE-6CD8C02A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43450-2EDF-88AF-1D3D-159DDD10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324C-E688-8229-1C83-AEB0B20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5603-EB14-A0C3-4CFC-A77C64F4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87769-FA98-BC66-AACE-D7FD23B3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DBD9-EC95-D9D5-0C58-7A597758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7E12-BACD-E9AE-9191-065CFEB5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BB9C-1E83-BDCE-36C3-E8EB2145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3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5B14-8357-4F58-1DC8-5776C27A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708E8-5CC1-FA7C-99E6-A286D20B0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640EC-6591-47CB-376D-8E375F0C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C1F2B-F19D-106D-E562-0E8E2564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23B12-80CA-188F-4404-509F77F2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6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98AB-57EA-BEE9-953C-729A2BF3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0599-B474-F90C-5DB2-C05E6AF72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0CF3-A46A-FB70-55D1-5AD8D7B32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227B-B1A2-E657-04D7-0D5484BC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D64F4-94D9-1663-5747-D8E344CD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74E9C-61B1-25DB-FE0C-A279885C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EF7C-DDAF-B07F-3FA6-79F6DC6B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2DA9-62EA-A10A-01A2-43655BD28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D09B-CEDD-E0E0-0EB4-258D5F9CA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8538C-12C5-7E92-2532-647BA6B4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F6655-1821-C1AB-2524-9692BCB5A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A2ABA-67A9-9E9B-FA3C-9A53B2EE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EADAA-4E03-4B87-FD0B-FB4F41B4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A13D7-CA52-1A9F-565D-72A74C45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2AF7-B4DA-7650-C7C6-89ABCBFE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99949-1F85-31CB-B14C-9D86161D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97AFE-92F4-F294-7A7C-962BF4A4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EFFDC-4472-3510-5DC3-E678E9E4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BDD94-223B-6828-1039-D9D0AFD7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71170-2BB7-A02F-B5BE-B3FA6F39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EA8D2-2FFA-600B-636C-7248C3536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4AD3-6D2D-7947-BCA6-EEC024A8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1429-8F46-7AF7-6177-D877FAFA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36067-4FD3-8E37-3335-BC5794D39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D8139-2C1B-943D-1026-3031F395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6B92-9894-E530-FE55-BD8CB8A6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404E6-1B6C-A7C0-2537-C06D66A9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6D29-D471-8541-10D3-D39DF4CE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25B2B-C74B-F150-F4E3-0805CBEEF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E30BB-A326-B458-A4B1-49B45F1B5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4930B-1445-0A21-8C82-0B63F83B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B8E1E-BF4A-1A12-F09C-904C32DC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2F0-DA26-A367-D516-05EBC9FE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32DE1-61F3-91AE-970C-7ED5195A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A9DF0-7AC1-938B-BEC7-C977B77A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714A-1EA7-71C7-459A-F670E8DFF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041A1-4713-2E4A-B005-7379FB2A793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6467-70CB-8D8A-0D7F-BAF4EBC76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E889B-143A-31BA-BD85-A50F70E0C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A913B-9E58-5B4E-B583-33D63F2D82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6760B-0A06-CEDA-44A8-AC2A0966B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Model Context Protocol – Show and Tell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9F9EA-204F-5128-D770-467A2A144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706410"/>
            <a:ext cx="10512552" cy="403546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1700" dirty="0"/>
          </a:p>
          <a:p>
            <a:pPr algn="l"/>
            <a:endParaRPr lang="en-US" sz="1700" dirty="0"/>
          </a:p>
          <a:p>
            <a:pPr algn="l"/>
            <a:r>
              <a:rPr lang="en-US" sz="1700" dirty="0"/>
              <a:t>                                                     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24C5-ECA4-AE2A-9F5C-D36C211B9A72}"/>
              </a:ext>
            </a:extLst>
          </p:cNvPr>
          <p:cNvSpPr txBox="1"/>
          <p:nvPr/>
        </p:nvSpPr>
        <p:spPr>
          <a:xfrm>
            <a:off x="8292360" y="5776092"/>
            <a:ext cx="347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Presenter:</a:t>
            </a:r>
            <a:br>
              <a:rPr lang="en-US" sz="2000" dirty="0"/>
            </a:br>
            <a:r>
              <a:rPr lang="en-US" sz="2000" dirty="0"/>
              <a:t>Suresh Thenrajan</a:t>
            </a:r>
          </a:p>
        </p:txBody>
      </p:sp>
    </p:spTree>
    <p:extLst>
      <p:ext uri="{BB962C8B-B14F-4D97-AF65-F5344CB8AC3E}">
        <p14:creationId xmlns:p14="http://schemas.microsoft.com/office/powerpoint/2010/main" val="66710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7D49-C86B-A39F-511D-C1B6D331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4783-12B3-2B7C-A925-D9310213E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2691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What is MCP ? </a:t>
            </a:r>
          </a:p>
          <a:p>
            <a:r>
              <a:rPr lang="en-US" sz="2200" dirty="0"/>
              <a:t>MCP Architecture</a:t>
            </a:r>
          </a:p>
          <a:p>
            <a:r>
              <a:rPr lang="en-US" sz="2200" dirty="0"/>
              <a:t>MCP Servers – Code and Demo [MCP Inspector]</a:t>
            </a:r>
          </a:p>
          <a:p>
            <a:pPr lvl="1"/>
            <a:r>
              <a:rPr lang="en-US" sz="2200" dirty="0"/>
              <a:t>Resources, Prompts, Tools</a:t>
            </a:r>
          </a:p>
          <a:p>
            <a:pPr lvl="1"/>
            <a:r>
              <a:rPr lang="en-US" sz="2200" dirty="0"/>
              <a:t>Behind the scenes</a:t>
            </a:r>
          </a:p>
          <a:p>
            <a:r>
              <a:rPr lang="en-US" sz="2200" dirty="0"/>
              <a:t>MCP Clients – Code and Demo [</a:t>
            </a:r>
            <a:r>
              <a:rPr lang="en-US" sz="2200" dirty="0" err="1"/>
              <a:t>stdio</a:t>
            </a:r>
            <a:r>
              <a:rPr lang="en-US" sz="2200" dirty="0"/>
              <a:t>]</a:t>
            </a:r>
          </a:p>
          <a:p>
            <a:r>
              <a:rPr lang="en-US" sz="2200" dirty="0"/>
              <a:t>MCP specifications</a:t>
            </a:r>
          </a:p>
          <a:p>
            <a:r>
              <a:rPr lang="en-US" sz="2200" dirty="0"/>
              <a:t>MCP Transport &amp; other concepts</a:t>
            </a:r>
          </a:p>
          <a:p>
            <a:r>
              <a:rPr lang="en-US" sz="2200" dirty="0"/>
              <a:t>Developer Experience</a:t>
            </a:r>
          </a:p>
          <a:p>
            <a:r>
              <a:rPr lang="en-US" sz="2200" dirty="0"/>
              <a:t>Community Support</a:t>
            </a:r>
          </a:p>
          <a:p>
            <a:r>
              <a:rPr lang="en-US" sz="2200" dirty="0"/>
              <a:t>Limitations</a:t>
            </a:r>
          </a:p>
          <a:p>
            <a:r>
              <a:rPr lang="en-US" sz="2200" dirty="0"/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256505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62</Words>
  <Application>Microsoft Office PowerPoint</Application>
  <PresentationFormat>Grand écran</PresentationFormat>
  <Paragraphs>20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Model Context Protocol – Show and Tell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Thenrajan, Suresh</dc:creator>
  <cp:lastModifiedBy>Bouquin, Jean-Christophe</cp:lastModifiedBy>
  <cp:revision>23</cp:revision>
  <dcterms:created xsi:type="dcterms:W3CDTF">2025-03-11T16:39:45Z</dcterms:created>
  <dcterms:modified xsi:type="dcterms:W3CDTF">2025-08-22T09:11:23Z</dcterms:modified>
</cp:coreProperties>
</file>