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01</a:t>
            </a:r>
          </a:p>
        </p:txBody>
      </p:sp>
      <p:sp>
        <p:nvSpPr>
          <p:cNvPr id="120" name="APIs &amp; JS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APIs &amp; JSON</a:t>
            </a:r>
          </a:p>
        </p:txBody>
      </p:sp>
      <p:pic>
        <p:nvPicPr>
          <p:cNvPr id="121" name="Android_symbol_green_2.max-1500x1500.png" descr="Android_symbol_green_2.max-1500x15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57948"/>
            <a:ext cx="13004800" cy="696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ttps://github.com/JcDelaCueva/nu-calamba-lessons"/>
          <p:cNvSpPr txBox="1"/>
          <p:nvPr>
            <p:ph type="body" sz="quarter" idx="1"/>
          </p:nvPr>
        </p:nvSpPr>
        <p:spPr>
          <a:xfrm>
            <a:off x="6273824" y="6855717"/>
            <a:ext cx="6222952" cy="75158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</a:lstStyle>
          <a:p>
            <a:pPr/>
            <a:r>
              <a:t>https://github.com/JcDelaCueva/nu-calamba-lessons</a:t>
            </a:r>
          </a:p>
        </p:txBody>
      </p:sp>
      <p:pic>
        <p:nvPicPr>
          <p:cNvPr id="151" name="iuxTnT5g_400x400.jpg" descr="iuxTnT5g_400x400.jpg"/>
          <p:cNvPicPr>
            <a:picLocks noChangeAspect="1"/>
          </p:cNvPicPr>
          <p:nvPr/>
        </p:nvPicPr>
        <p:blipFill>
          <a:blip r:embed="rId2">
            <a:extLst/>
          </a:blip>
          <a:srcRect l="0" t="197" r="0" b="197"/>
          <a:stretch>
            <a:fillRect/>
          </a:stretch>
        </p:blipFill>
        <p:spPr>
          <a:xfrm>
            <a:off x="8913614" y="1736065"/>
            <a:ext cx="943187" cy="939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qrcode (1).png" descr="qrcode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0300" y="29718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ave a good day!"/>
          <p:cNvSpPr txBox="1"/>
          <p:nvPr>
            <p:ph type="title"/>
          </p:nvPr>
        </p:nvSpPr>
        <p:spPr>
          <a:xfrm>
            <a:off x="838200" y="2882900"/>
            <a:ext cx="5334000" cy="3987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Have a good 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</a:t>
            </a:r>
          </a:p>
        </p:txBody>
      </p:sp>
      <p:sp>
        <p:nvSpPr>
          <p:cNvPr id="124" name="An Application Programming Interface (API) is an interface or communication protocol between different parts of a computer program intended to simplify the implementation and maintenance of softwa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</a:t>
            </a:r>
            <a:r>
              <a:rPr b="1"/>
              <a:t>Application Programming Interface</a:t>
            </a:r>
            <a:r>
              <a:t> (API) is an interface or communication protocol between different parts of a computer program intended to simplify the implementation and maintenance of software. </a:t>
            </a:r>
          </a:p>
          <a:p>
            <a:pPr/>
            <a:r>
              <a:t>An API may be for a web-based system, operating system, database system, computer hardware, or software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27" name="JavaScript Object Notation is an open-standard file format or data interchange format that uses human-readable text to transmit data objects consisting of attribute–value pairs and array data types. It is a very common data format, with a diverse range of application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JavaScript Object Notation</a:t>
            </a:r>
            <a:r>
              <a:t> is an open-standard file format or data interchange format that uses human-readable text to transmit data objects consisting of attribute–value pairs and array data types. It is a very common data format, with a diverse range of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30" name="{   }. = JSON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{   }</a:t>
            </a:r>
            <a:r>
              <a:t>. = JSON Object</a:t>
            </a:r>
          </a:p>
          <a:p>
            <a:pPr/>
            <a:r>
              <a:t>[   ]. = JSON Array</a:t>
            </a:r>
          </a:p>
          <a:p>
            <a:pPr/>
            <a:r>
              <a:t>“key” : “value” //String</a:t>
            </a:r>
          </a:p>
          <a:p>
            <a:pPr/>
            <a:r>
              <a:t>“key” : value //numerical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pic>
        <p:nvPicPr>
          <p:cNvPr id="133" name="Screen Shot 2020-02-21 at 12.32.34 AM.png" descr="Screen Shot 2020-02-21 at 12.32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5852924"/>
            <a:ext cx="5294149" cy="1058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20-02-21 at 12.32.17 AM.png" descr="Screen Shot 2020-02-21 at 12.32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3800" y="2603500"/>
            <a:ext cx="5281449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20-02-21 at 12.32.28 AM.png" descr="Screen Shot 2020-02-21 at 12.32.2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800" y="3644900"/>
            <a:ext cx="5281449" cy="896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0-02-21 at 12.32.23 AM.png" descr="Screen Shot 2020-02-21 at 12.32.2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4750" y="4731942"/>
            <a:ext cx="5319549" cy="93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20-02-21 at 12.32.39 AM.png" descr="Screen Shot 2020-02-21 at 12.32.39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87567" y="2603500"/>
            <a:ext cx="5319549" cy="1685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pic>
        <p:nvPicPr>
          <p:cNvPr id="140" name="Screen Shot 2020-02-21 at 12.35.30 AM.png" descr="Screen Shot 2020-02-21 at 12.35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3526" y="3238500"/>
            <a:ext cx="5197747" cy="500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STful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API</a:t>
            </a:r>
          </a:p>
        </p:txBody>
      </p:sp>
      <p:sp>
        <p:nvSpPr>
          <p:cNvPr id="143" name="A RESTful API is an application program interface (API) that uses HTTP requests to GET, PUT, POST and DELETE data.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A RESTful API is an application program interface (API) that uses HTTP requests to </a:t>
            </a:r>
            <a:r>
              <a:rPr b="1"/>
              <a:t>GET</a:t>
            </a:r>
            <a:r>
              <a:t>, </a:t>
            </a:r>
            <a:r>
              <a:rPr b="1"/>
              <a:t>PUT</a:t>
            </a:r>
            <a:r>
              <a:t>, </a:t>
            </a:r>
            <a:r>
              <a:rPr b="1"/>
              <a:t>POST</a:t>
            </a:r>
            <a:r>
              <a:t> and </a:t>
            </a:r>
            <a:r>
              <a:rPr b="1"/>
              <a:t>DELETE</a:t>
            </a:r>
            <a:r>
              <a:t>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you will 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you will learn</a:t>
            </a:r>
          </a:p>
        </p:txBody>
      </p:sp>
      <p:sp>
        <p:nvSpPr>
          <p:cNvPr id="148" name="Using a simple REST API (GET)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Using a simple REST API (GET)</a:t>
            </a:r>
          </a:p>
          <a:p>
            <a:pPr/>
            <a:r>
              <a:t>Parsing a JSON.</a:t>
            </a:r>
          </a:p>
          <a:p>
            <a:pPr/>
            <a:r>
              <a:t>Some error handling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