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7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72" y="1952360"/>
            <a:ext cx="7766936" cy="1646302"/>
          </a:xfrm>
        </p:spPr>
        <p:txBody>
          <a:bodyPr/>
          <a:lstStyle/>
          <a:p>
            <a:r>
              <a:rPr lang="en-NZ" sz="8800" dirty="0" smtClean="0"/>
              <a:t/>
            </a:r>
            <a:br>
              <a:rPr lang="en-NZ" sz="8800" dirty="0" smtClean="0"/>
            </a:br>
            <a:r>
              <a:rPr lang="en-NZ" sz="8800" dirty="0" err="1" smtClean="0"/>
              <a:t>ORBliteration</a:t>
            </a:r>
            <a:endParaRPr lang="en-NZ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886" y="4742481"/>
            <a:ext cx="2589291" cy="136860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Team: </a:t>
            </a:r>
            <a:r>
              <a:rPr lang="en-NZ" b="1" dirty="0">
                <a:solidFill>
                  <a:schemeClr val="accent1"/>
                </a:solidFill>
              </a:rPr>
              <a:t>Phenomena</a:t>
            </a:r>
            <a:endParaRPr lang="en-US" b="1" dirty="0" smtClean="0">
              <a:solidFill>
                <a:schemeClr val="accent1"/>
              </a:solidFill>
            </a:endParaRPr>
          </a:p>
          <a:p>
            <a:pPr algn="l"/>
            <a:r>
              <a:rPr lang="en-US" dirty="0" smtClean="0"/>
              <a:t>Callan Moore</a:t>
            </a:r>
          </a:p>
          <a:p>
            <a:pPr algn="l"/>
            <a:r>
              <a:rPr lang="en-US" dirty="0" err="1" smtClean="0"/>
              <a:t>Jc</a:t>
            </a:r>
            <a:r>
              <a:rPr lang="en-US" dirty="0" smtClean="0"/>
              <a:t> Fowles</a:t>
            </a:r>
          </a:p>
          <a:p>
            <a:pPr algn="l"/>
            <a:r>
              <a:rPr lang="en-US" dirty="0" err="1" smtClean="0"/>
              <a:t>Juran</a:t>
            </a:r>
            <a:r>
              <a:rPr lang="en-US" dirty="0" smtClean="0"/>
              <a:t> Griffith</a:t>
            </a:r>
          </a:p>
          <a:p>
            <a:pPr algn="l"/>
            <a:endParaRPr lang="en-NZ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84727" y="4133592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Z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598466" y="4302182"/>
            <a:ext cx="2589291" cy="8582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NZ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596488" y="3432634"/>
            <a:ext cx="2797520" cy="7009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(FUN) = (ORB)(</a:t>
            </a:r>
            <a:r>
              <a:rPr lang="en-NZ" dirty="0" smtClean="0"/>
              <a:t>PHYSICS)</a:t>
            </a:r>
            <a:r>
              <a:rPr lang="en-NZ" baseline="30000" dirty="0" smtClean="0"/>
              <a:t>2</a:t>
            </a:r>
            <a:endParaRPr lang="en-NZ" baseline="30000" dirty="0"/>
          </a:p>
        </p:txBody>
      </p:sp>
    </p:spTree>
    <p:extLst>
      <p:ext uri="{BB962C8B-B14F-4D97-AF65-F5344CB8AC3E}">
        <p14:creationId xmlns:p14="http://schemas.microsoft.com/office/powerpoint/2010/main" val="415383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4400" dirty="0" smtClean="0"/>
              <a:t>So what is </a:t>
            </a:r>
            <a:r>
              <a:rPr lang="en-NZ" sz="4400" dirty="0" err="1" smtClean="0"/>
              <a:t>ORBliteration</a:t>
            </a:r>
            <a:r>
              <a:rPr lang="en-NZ" sz="4400" dirty="0" smtClean="0"/>
              <a:t>?</a:t>
            </a:r>
            <a:endParaRPr lang="en-NZ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800" dirty="0" smtClean="0"/>
              <a:t>The game is a 2-4 player arena</a:t>
            </a:r>
          </a:p>
          <a:p>
            <a:r>
              <a:rPr lang="en-NZ" sz="2800" dirty="0" smtClean="0"/>
              <a:t>Dynamic environment</a:t>
            </a:r>
          </a:p>
          <a:p>
            <a:r>
              <a:rPr lang="en-NZ" sz="2800" dirty="0" smtClean="0"/>
              <a:t>Outlast </a:t>
            </a:r>
            <a:r>
              <a:rPr lang="en-NZ" sz="2800" dirty="0"/>
              <a:t>your opponents or actively seek to knock them out of the play area. </a:t>
            </a:r>
            <a:endParaRPr lang="en-NZ" sz="2800" dirty="0" smtClean="0"/>
          </a:p>
          <a:p>
            <a:r>
              <a:rPr lang="en-NZ" sz="2800" dirty="0" smtClean="0"/>
              <a:t>The Orbs use enjoyable physics </a:t>
            </a:r>
          </a:p>
          <a:p>
            <a:r>
              <a:rPr lang="en-NZ" sz="2800" dirty="0" smtClean="0"/>
              <a:t>Utilize Power-ups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30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65435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NZ" sz="7200" dirty="0" smtClean="0"/>
              <a:t>Thank you for your time</a:t>
            </a:r>
            <a:endParaRPr lang="en-NZ" sz="7200" dirty="0"/>
          </a:p>
        </p:txBody>
      </p:sp>
    </p:spTree>
    <p:extLst>
      <p:ext uri="{BB962C8B-B14F-4D97-AF65-F5344CB8AC3E}">
        <p14:creationId xmlns:p14="http://schemas.microsoft.com/office/powerpoint/2010/main" val="17145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5689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NZ" sz="4400" dirty="0" smtClean="0"/>
              <a:t>High Concept: Elevator Pitch</a:t>
            </a:r>
            <a:endParaRPr lang="en-NZ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28603"/>
            <a:ext cx="8596668" cy="3880773"/>
          </a:xfrm>
        </p:spPr>
        <p:txBody>
          <a:bodyPr/>
          <a:lstStyle/>
          <a:p>
            <a:r>
              <a:rPr lang="en-NZ" sz="3200" dirty="0"/>
              <a:t>Roll around a dynamically changing arena and use your momentum to obliterate your opponents off the map. Be victorious by utilising the power ups and the environment to your advantage.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4818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5816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NZ" sz="4400" dirty="0" smtClean="0"/>
              <a:t>Genre</a:t>
            </a:r>
            <a:endParaRPr lang="en-NZ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78962"/>
            <a:ext cx="8596668" cy="3880773"/>
          </a:xfrm>
        </p:spPr>
        <p:txBody>
          <a:bodyPr>
            <a:normAutofit/>
          </a:bodyPr>
          <a:lstStyle/>
          <a:p>
            <a:r>
              <a:rPr lang="en-NZ" sz="3200" dirty="0"/>
              <a:t>Competitive </a:t>
            </a:r>
            <a:r>
              <a:rPr lang="en-NZ" sz="3200" dirty="0" smtClean="0"/>
              <a:t>Local Multiplayer</a:t>
            </a:r>
          </a:p>
          <a:p>
            <a:r>
              <a:rPr lang="en-NZ" sz="3200" dirty="0"/>
              <a:t>C</a:t>
            </a:r>
            <a:r>
              <a:rPr lang="en-NZ" sz="3200" dirty="0" smtClean="0"/>
              <a:t>asual</a:t>
            </a:r>
            <a:endParaRPr lang="en-NZ" sz="3200" dirty="0" smtClean="0"/>
          </a:p>
          <a:p>
            <a:r>
              <a:rPr lang="en-NZ" sz="3200" dirty="0" smtClean="0"/>
              <a:t>Battle </a:t>
            </a:r>
            <a:r>
              <a:rPr lang="en-NZ" sz="3200" dirty="0" smtClean="0"/>
              <a:t>Arena</a:t>
            </a:r>
          </a:p>
          <a:p>
            <a:endParaRPr lang="en-NZ" sz="3200" dirty="0" smtClean="0"/>
          </a:p>
        </p:txBody>
      </p:sp>
      <p:pic>
        <p:nvPicPr>
          <p:cNvPr id="1028" name="Picture 4" descr="http://igfv3.s3.amazonaws.com/tooHwpn5QBm7OUKBDNbs_starwhal_1.5.2_screenshot_03_4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37" y="2808511"/>
            <a:ext cx="5615865" cy="315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io Party 1 - Bumper Ball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90707" y="1264050"/>
            <a:ext cx="4706482" cy="35298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88" y="16244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NZ" sz="4400" dirty="0" smtClean="0"/>
              <a:t>Gameplay</a:t>
            </a:r>
            <a:endParaRPr lang="en-NZ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01" y="1264050"/>
            <a:ext cx="5181206" cy="3880773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NZ" sz="3200" dirty="0" smtClean="0"/>
              <a:t>Acceleration </a:t>
            </a:r>
            <a:r>
              <a:rPr lang="en-NZ" sz="3200" dirty="0" smtClean="0"/>
              <a:t>based </a:t>
            </a:r>
            <a:r>
              <a:rPr lang="en-NZ" sz="3200" dirty="0"/>
              <a:t>movement </a:t>
            </a:r>
            <a:endParaRPr lang="en-NZ" sz="3200" dirty="0" smtClean="0"/>
          </a:p>
          <a:p>
            <a:pPr lvl="0"/>
            <a:r>
              <a:rPr lang="en-NZ" sz="3200" dirty="0" smtClean="0"/>
              <a:t>Use </a:t>
            </a:r>
            <a:r>
              <a:rPr lang="en-NZ" sz="3200" dirty="0" smtClean="0"/>
              <a:t>your momentum to </a:t>
            </a:r>
            <a:r>
              <a:rPr lang="en-NZ" sz="3200" dirty="0" smtClean="0"/>
              <a:t>knock your </a:t>
            </a:r>
            <a:r>
              <a:rPr lang="en-NZ" sz="3200" dirty="0" smtClean="0"/>
              <a:t>opponent out the arena</a:t>
            </a:r>
            <a:endParaRPr lang="en-NZ" sz="3200" dirty="0"/>
          </a:p>
          <a:p>
            <a:pPr lvl="0"/>
            <a:r>
              <a:rPr lang="en-NZ" sz="3200" dirty="0" smtClean="0"/>
              <a:t>Collect powers-ups to alter gameplay </a:t>
            </a:r>
            <a:endParaRPr lang="en-NZ" sz="3200" dirty="0"/>
          </a:p>
          <a:p>
            <a:pPr lvl="0"/>
            <a:r>
              <a:rPr lang="en-NZ" sz="3200" dirty="0"/>
              <a:t>Avoid falling off the edge of the </a:t>
            </a:r>
            <a:r>
              <a:rPr lang="en-NZ" sz="3200" dirty="0" smtClean="0"/>
              <a:t>arena</a:t>
            </a:r>
          </a:p>
          <a:p>
            <a:pPr lvl="0"/>
            <a:r>
              <a:rPr lang="en-NZ" sz="3200" dirty="0" smtClean="0"/>
              <a:t>Be the last Orb left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3160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953" y="56706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NZ" sz="4400" dirty="0" smtClean="0"/>
              <a:t>Features</a:t>
            </a:r>
            <a:endParaRPr lang="en-NZ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3917"/>
            <a:ext cx="4765523" cy="2999240"/>
          </a:xfrm>
        </p:spPr>
        <p:txBody>
          <a:bodyPr>
            <a:normAutofit/>
          </a:bodyPr>
          <a:lstStyle/>
          <a:p>
            <a:r>
              <a:rPr lang="en-NZ" sz="2400" dirty="0"/>
              <a:t>2-4 Players </a:t>
            </a:r>
            <a:endParaRPr lang="en-NZ" sz="2400" dirty="0" smtClean="0"/>
          </a:p>
          <a:p>
            <a:pPr lvl="0"/>
            <a:r>
              <a:rPr lang="en-NZ" sz="2400" dirty="0" smtClean="0"/>
              <a:t>Xbox </a:t>
            </a:r>
            <a:r>
              <a:rPr lang="en-NZ" sz="2400" dirty="0"/>
              <a:t>360 </a:t>
            </a:r>
            <a:r>
              <a:rPr lang="en-NZ" sz="2400" dirty="0" smtClean="0"/>
              <a:t> controls</a:t>
            </a:r>
          </a:p>
          <a:p>
            <a:r>
              <a:rPr lang="en-NZ" sz="2400" dirty="0"/>
              <a:t>Dynamic </a:t>
            </a:r>
            <a:r>
              <a:rPr lang="en-NZ" sz="2400" dirty="0" smtClean="0"/>
              <a:t>environment</a:t>
            </a:r>
          </a:p>
          <a:p>
            <a:pPr lvl="0"/>
            <a:r>
              <a:rPr lang="en-NZ" sz="2400" dirty="0"/>
              <a:t>Multiple g</a:t>
            </a:r>
            <a:r>
              <a:rPr lang="en-NZ" sz="2400" dirty="0" smtClean="0"/>
              <a:t>ameplay modes</a:t>
            </a:r>
            <a:endParaRPr lang="en-NZ" sz="2400" dirty="0"/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24" y="4121655"/>
            <a:ext cx="3593274" cy="201223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442857" y="1693917"/>
            <a:ext cx="419946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400" dirty="0" smtClean="0"/>
              <a:t>Power </a:t>
            </a:r>
            <a:r>
              <a:rPr lang="en-NZ" sz="2400" dirty="0"/>
              <a:t>– Ups</a:t>
            </a:r>
          </a:p>
          <a:p>
            <a:pPr lvl="1"/>
            <a:r>
              <a:rPr lang="en-NZ" sz="2400" dirty="0" smtClean="0"/>
              <a:t>Positive Effect</a:t>
            </a:r>
          </a:p>
          <a:p>
            <a:pPr lvl="1"/>
            <a:r>
              <a:rPr lang="en-NZ" sz="2400" dirty="0" smtClean="0"/>
              <a:t>Negative Effect</a:t>
            </a:r>
          </a:p>
          <a:p>
            <a:pPr lvl="1"/>
            <a:r>
              <a:rPr lang="en-NZ" sz="2400" dirty="0" smtClean="0"/>
              <a:t>Neutral</a:t>
            </a:r>
            <a:endParaRPr lang="en-NZ" sz="2400" dirty="0"/>
          </a:p>
        </p:txBody>
      </p:sp>
      <p:pic>
        <p:nvPicPr>
          <p:cNvPr id="2050" name="Picture 2" descr="http://1.bp.blogspot.com/-pmdcWHqH2l8/To4GgWYPFtI/AAAAAAAAAFQ/UK-2CzvY5Os/s1600/potenciaod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287" y="4306014"/>
            <a:ext cx="4401715" cy="165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50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074" y="3594538"/>
            <a:ext cx="4493188" cy="32634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1301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NZ" sz="4400" dirty="0" smtClean="0"/>
              <a:t>Art style and </a:t>
            </a:r>
            <a:r>
              <a:rPr lang="en-NZ" sz="4400" dirty="0" smtClean="0"/>
              <a:t>Setting</a:t>
            </a:r>
            <a:endParaRPr lang="en-NZ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3815"/>
            <a:ext cx="8596668" cy="2837361"/>
          </a:xfrm>
        </p:spPr>
        <p:txBody>
          <a:bodyPr/>
          <a:lstStyle/>
          <a:p>
            <a:r>
              <a:rPr lang="en-NZ" sz="3200" dirty="0"/>
              <a:t>Tron like setting with neon lights over a dark background</a:t>
            </a:r>
            <a:r>
              <a:rPr lang="en-NZ" sz="3200" dirty="0" smtClean="0"/>
              <a:t>.</a:t>
            </a:r>
          </a:p>
          <a:p>
            <a:r>
              <a:rPr lang="en-NZ" sz="3200" dirty="0" smtClean="0"/>
              <a:t>Neon </a:t>
            </a:r>
            <a:r>
              <a:rPr lang="en-NZ" sz="3200" dirty="0"/>
              <a:t>lights to highlight important aspects </a:t>
            </a:r>
            <a:endParaRPr lang="en-NZ" sz="3200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114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4400" dirty="0" smtClean="0"/>
              <a:t>Why will it be successful?</a:t>
            </a:r>
            <a:endParaRPr lang="en-NZ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200" dirty="0" smtClean="0"/>
              <a:t>Fun competitive environment</a:t>
            </a:r>
          </a:p>
          <a:p>
            <a:r>
              <a:rPr lang="en-NZ" sz="3200" dirty="0" smtClean="0"/>
              <a:t>Easy to learn</a:t>
            </a:r>
          </a:p>
          <a:p>
            <a:pPr lvl="1"/>
            <a:r>
              <a:rPr lang="en-NZ" sz="3200" dirty="0" smtClean="0"/>
              <a:t> Controls </a:t>
            </a:r>
            <a:endParaRPr lang="en-NZ" sz="3200" dirty="0"/>
          </a:p>
          <a:p>
            <a:pPr lvl="1"/>
            <a:r>
              <a:rPr lang="en-NZ" sz="3200" dirty="0" smtClean="0"/>
              <a:t> Mechanics </a:t>
            </a:r>
          </a:p>
          <a:p>
            <a:r>
              <a:rPr lang="en-NZ" sz="3200" dirty="0" smtClean="0"/>
              <a:t>Vibrant eye-catching art style </a:t>
            </a:r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806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466" y="261747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NZ" sz="4400" dirty="0" smtClean="0"/>
              <a:t>Target Audience</a:t>
            </a:r>
            <a:br>
              <a:rPr lang="en-NZ" sz="4400" dirty="0" smtClean="0"/>
            </a:br>
            <a:r>
              <a:rPr lang="en-NZ" sz="4400" dirty="0" smtClean="0"/>
              <a:t>Hardware Platforms</a:t>
            </a:r>
            <a:endParaRPr lang="en-NZ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466" y="2390655"/>
            <a:ext cx="4471609" cy="2654311"/>
          </a:xfrm>
        </p:spPr>
        <p:txBody>
          <a:bodyPr>
            <a:normAutofit/>
          </a:bodyPr>
          <a:lstStyle/>
          <a:p>
            <a:r>
              <a:rPr lang="en-NZ" sz="2400" dirty="0" smtClean="0"/>
              <a:t>Target Audience: </a:t>
            </a:r>
          </a:p>
          <a:p>
            <a:pPr lvl="1"/>
            <a:r>
              <a:rPr lang="en-NZ" sz="2400" dirty="0"/>
              <a:t>Age: </a:t>
            </a:r>
            <a:r>
              <a:rPr lang="en-NZ" sz="2400" dirty="0" smtClean="0"/>
              <a:t>7+</a:t>
            </a:r>
          </a:p>
          <a:p>
            <a:pPr lvl="1"/>
            <a:r>
              <a:rPr lang="en-NZ" sz="2400" dirty="0"/>
              <a:t>C</a:t>
            </a:r>
            <a:r>
              <a:rPr lang="en-NZ" sz="2400" dirty="0" smtClean="0"/>
              <a:t>asual Competition</a:t>
            </a:r>
            <a:endParaRPr lang="en-NZ" sz="2400" dirty="0" smtClean="0"/>
          </a:p>
          <a:p>
            <a:r>
              <a:rPr lang="en-NZ" sz="2600" dirty="0" smtClean="0"/>
              <a:t>Player Motivation</a:t>
            </a:r>
            <a:endParaRPr lang="en-NZ" sz="2600" dirty="0"/>
          </a:p>
          <a:p>
            <a:pPr lvl="1"/>
            <a:r>
              <a:rPr lang="en-US" sz="2400" dirty="0" smtClean="0"/>
              <a:t>Competitive play</a:t>
            </a:r>
            <a:endParaRPr lang="en-NZ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50076" y="2390656"/>
            <a:ext cx="3777666" cy="1314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400" dirty="0" smtClean="0"/>
              <a:t>Hardware Platforms:</a:t>
            </a:r>
          </a:p>
          <a:p>
            <a:pPr lvl="1"/>
            <a:r>
              <a:rPr lang="en-NZ" sz="2400" dirty="0" smtClean="0"/>
              <a:t>Windows PC</a:t>
            </a:r>
          </a:p>
          <a:p>
            <a:pPr lvl="1"/>
            <a:endParaRPr lang="en-NZ" dirty="0" smtClean="0"/>
          </a:p>
          <a:p>
            <a:pPr lvl="1"/>
            <a:endParaRPr lang="en-NZ" dirty="0"/>
          </a:p>
        </p:txBody>
      </p:sp>
      <p:pic>
        <p:nvPicPr>
          <p:cNvPr id="3080" name="Picture 8" descr="Image result for competitive pc play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076" y="3704897"/>
            <a:ext cx="3777666" cy="21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9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sz="4400" dirty="0" smtClean="0"/>
              <a:t>Potential Risks:</a:t>
            </a:r>
            <a:r>
              <a:rPr lang="en-NZ" dirty="0" smtClean="0"/>
              <a:t/>
            </a:r>
            <a:br>
              <a:rPr lang="en-NZ" dirty="0" smtClean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028" y="1702676"/>
            <a:ext cx="8287370" cy="2537159"/>
          </a:xfrm>
        </p:spPr>
        <p:txBody>
          <a:bodyPr>
            <a:normAutofit fontScale="92500" lnSpcReduction="10000"/>
          </a:bodyPr>
          <a:lstStyle/>
          <a:p>
            <a:r>
              <a:rPr lang="en-NZ" sz="3200" b="1" i="1" dirty="0" smtClean="0">
                <a:solidFill>
                  <a:schemeClr val="tx1"/>
                </a:solidFill>
              </a:rPr>
              <a:t>Team dynamics</a:t>
            </a:r>
          </a:p>
          <a:p>
            <a:r>
              <a:rPr lang="en-NZ" sz="3200" b="1" i="1" dirty="0" smtClean="0">
                <a:solidFill>
                  <a:schemeClr val="tx1"/>
                </a:solidFill>
              </a:rPr>
              <a:t>Experience with physics based programming</a:t>
            </a:r>
            <a:r>
              <a:rPr lang="en-NZ" sz="3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NZ" sz="3200" b="1" i="1" dirty="0" smtClean="0">
                <a:solidFill>
                  <a:schemeClr val="tx1"/>
                </a:solidFill>
              </a:rPr>
              <a:t>Lack </a:t>
            </a:r>
            <a:r>
              <a:rPr lang="en-NZ" sz="3200" b="1" i="1" dirty="0">
                <a:solidFill>
                  <a:schemeClr val="tx1"/>
                </a:solidFill>
              </a:rPr>
              <a:t>of art </a:t>
            </a:r>
            <a:r>
              <a:rPr lang="en-NZ" sz="3200" b="1" i="1" dirty="0" smtClean="0">
                <a:solidFill>
                  <a:schemeClr val="tx1"/>
                </a:solidFill>
              </a:rPr>
              <a:t>assets</a:t>
            </a:r>
            <a:r>
              <a:rPr lang="en-NZ" sz="3200" dirty="0" smtClean="0">
                <a:solidFill>
                  <a:schemeClr val="tx1"/>
                </a:solidFill>
              </a:rPr>
              <a:t> </a:t>
            </a:r>
            <a:endParaRPr lang="en-NZ" sz="3200" dirty="0">
              <a:solidFill>
                <a:schemeClr val="tx1"/>
              </a:solidFill>
            </a:endParaRPr>
          </a:p>
          <a:p>
            <a:r>
              <a:rPr lang="en-NZ" sz="3200" b="1" i="1" dirty="0" smtClean="0">
                <a:solidFill>
                  <a:schemeClr val="tx1"/>
                </a:solidFill>
              </a:rPr>
              <a:t>Simplistic gameplay</a:t>
            </a:r>
            <a:endParaRPr lang="en-NZ" sz="3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Image result for Ri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918" y="4460552"/>
            <a:ext cx="2659769" cy="221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4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</TotalTime>
  <Words>230</Words>
  <Application>Microsoft Office PowerPoint</Application>
  <PresentationFormat>Widescreen</PresentationFormat>
  <Paragraphs>56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 ORBliteration</vt:lpstr>
      <vt:lpstr>High Concept: Elevator Pitch</vt:lpstr>
      <vt:lpstr>Genre</vt:lpstr>
      <vt:lpstr>Gameplay</vt:lpstr>
      <vt:lpstr>Features</vt:lpstr>
      <vt:lpstr>Art style and Setting</vt:lpstr>
      <vt:lpstr>Why will it be successful?</vt:lpstr>
      <vt:lpstr>Target Audience Hardware Platforms</vt:lpstr>
      <vt:lpstr>Potential Risks: </vt:lpstr>
      <vt:lpstr>So what is ORBliteration?</vt:lpstr>
      <vt:lpstr>Thank you for your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Balls</dc:title>
  <dc:creator>JC Fowles</dc:creator>
  <cp:lastModifiedBy>Callan Moore</cp:lastModifiedBy>
  <cp:revision>24</cp:revision>
  <dcterms:created xsi:type="dcterms:W3CDTF">2015-07-30T07:11:55Z</dcterms:created>
  <dcterms:modified xsi:type="dcterms:W3CDTF">2015-07-31T01:26:10Z</dcterms:modified>
</cp:coreProperties>
</file>