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80808"/>
    <a:srgbClr val="11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86" d="100"/>
          <a:sy n="86" d="100"/>
        </p:scale>
        <p:origin x="90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D7CBE-34E5-420C-9EDB-86BC657CEFBD}" type="datetimeFigureOut">
              <a:rPr lang="en-NZ" smtClean="0"/>
              <a:t>31/07/2015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7CE88-F302-42EE-A6FE-98CDD7CA02F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9667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D7CBE-34E5-420C-9EDB-86BC657CEFBD}" type="datetimeFigureOut">
              <a:rPr lang="en-NZ" smtClean="0"/>
              <a:t>31/07/2015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7CE88-F302-42EE-A6FE-98CDD7CA02F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9562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D7CBE-34E5-420C-9EDB-86BC657CEFBD}" type="datetimeFigureOut">
              <a:rPr lang="en-NZ" smtClean="0"/>
              <a:t>31/07/2015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7CE88-F302-42EE-A6FE-98CDD7CA02F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30476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D7CBE-34E5-420C-9EDB-86BC657CEFBD}" type="datetimeFigureOut">
              <a:rPr lang="en-NZ" smtClean="0"/>
              <a:t>31/07/2015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7CE88-F302-42EE-A6FE-98CDD7CA02F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04864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D7CBE-34E5-420C-9EDB-86BC657CEFBD}" type="datetimeFigureOut">
              <a:rPr lang="en-NZ" smtClean="0"/>
              <a:t>31/07/2015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7CE88-F302-42EE-A6FE-98CDD7CA02F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05154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D7CBE-34E5-420C-9EDB-86BC657CEFBD}" type="datetimeFigureOut">
              <a:rPr lang="en-NZ" smtClean="0"/>
              <a:t>31/07/2015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7CE88-F302-42EE-A6FE-98CDD7CA02F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27990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D7CBE-34E5-420C-9EDB-86BC657CEFBD}" type="datetimeFigureOut">
              <a:rPr lang="en-NZ" smtClean="0"/>
              <a:t>31/07/2015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7CE88-F302-42EE-A6FE-98CDD7CA02F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96766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D7CBE-34E5-420C-9EDB-86BC657CEFBD}" type="datetimeFigureOut">
              <a:rPr lang="en-NZ" smtClean="0"/>
              <a:t>31/07/2015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7CE88-F302-42EE-A6FE-98CDD7CA02F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09221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D7CBE-34E5-420C-9EDB-86BC657CEFBD}" type="datetimeFigureOut">
              <a:rPr lang="en-NZ" smtClean="0"/>
              <a:t>31/07/2015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7CE88-F302-42EE-A6FE-98CDD7CA02F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66516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D7CBE-34E5-420C-9EDB-86BC657CEFBD}" type="datetimeFigureOut">
              <a:rPr lang="en-NZ" smtClean="0"/>
              <a:t>31/07/2015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7CE88-F302-42EE-A6FE-98CDD7CA02F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00020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D7CBE-34E5-420C-9EDB-86BC657CEFBD}" type="datetimeFigureOut">
              <a:rPr lang="en-NZ" smtClean="0"/>
              <a:t>31/07/2015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7CE88-F302-42EE-A6FE-98CDD7CA02F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09311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D7CBE-34E5-420C-9EDB-86BC657CEFBD}" type="datetimeFigureOut">
              <a:rPr lang="en-NZ" smtClean="0"/>
              <a:t>31/07/2015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7CE88-F302-42EE-A6FE-98CDD7CA02F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083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392523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883" y="2918494"/>
            <a:ext cx="6184233" cy="1006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92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JC Fowles</dc:creator>
  <cp:lastModifiedBy>JC Fowles</cp:lastModifiedBy>
  <cp:revision>3</cp:revision>
  <dcterms:created xsi:type="dcterms:W3CDTF">2015-07-31T02:31:45Z</dcterms:created>
  <dcterms:modified xsi:type="dcterms:W3CDTF">2015-07-31T02:51:26Z</dcterms:modified>
</cp:coreProperties>
</file>