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58" r:id="rId5"/>
    <p:sldId id="26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1487" autoAdjust="0"/>
  </p:normalViewPr>
  <p:slideViewPr>
    <p:cSldViewPr snapToGrid="0">
      <p:cViewPr varScale="1">
        <p:scale>
          <a:sx n="94" d="100"/>
          <a:sy n="94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3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47 58 24575,'-2'0'0,"0"0"0,1 0 0,-1-1 0,0 1 0,0 0 0,1 0 0,-1-1 0,0 1 0,1 0 0,-1-1 0,1 1 0,-1-1 0,1 1 0,-1-1 0,1 1 0,0-1 0,-1 1 0,1-1 0,0 0 0,0 1 0,0-1 0,0 0 0,0 0 0,0 1 0,1-1 0,-1 0 0,0 0 0,1 0 0,-1-1 0,-2-3 0,2 0 0,-1 0 0,1-9 0,1 12 0,0-8-1365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7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50 0 24575,'-1'3'0,"0"1"0,0-1 0,-1 0 0,0 0 0,0 0 0,-6 5 0,-1 4 0,4-3 0,0 0 0,-2 11 0,2-6 0,5-11 0,-1 0 0,1 0 0,-1 0 0,2 0 0,-1 0 0,1-1 0,0 1 0,0 0 0,0 0 0,1 0 0,3 3 0,-2-14 0,-2-5 0,-1-18-1365,0 25-5461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8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0 23 24575,'0'0'0,"0"-1"0,0 0 0,0-2 0,0 1 0,0-1 0,0 0 0,1 0 0,0 1 0,0-1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0"/>
    </inkml:context>
    <inkml:brush xml:id="br0">
      <inkml:brushProperty name="width" value="0.05" units="cm"/>
      <inkml:brushProperty name="height" value="0.05" units="cm"/>
      <inkml:brushProperty name="color" value="#404040"/>
    </inkml:brush>
  </inkml:definitions>
  <inkml:trace contextRef="#ctx0" brushRef="#br0">30 14 24575,'0'4'0,"-1"-1"0,0 1 0,-5 6 0,-1 7 0,4 5 0,1-1 0,10 42 0,-7-59 0,0 1 0,1 0 0,0-1 0,1 1 0,0-1 0,5 5 0,-15-24 0,5 8 0,-10-25 0,4 0 0,2 0 0,3-41 0,4 180 0,3-154 0,-4-16 0,8 101 0,-8-24 0,0-7 0,0 1 0,1-1 0,4 10 0,-2-42 0,-2 17 0,0 6 0,2 5 0,1 9 0,1 19 0,6-85 0,-11 68 0,-2 1 0,-1-1 0,-9 18 0,9-43 0,2-10 0,1 13 0,0-10 0,0 16 0,0 12 0,-4 35-1365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1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55 0 24575,'-1'0'0,"1"0"0,-1 1 0,1-1 0,-1 0 0,1 0 0,-1 0 0,1 0 0,0 1 0,-1-1 0,1 0 0,0 0 0,-1 0 0,1 0 0,0 1 0,-1-1 0,1 0 0,0 0 0,0 1 0,0-1 0,-1 0 0,1 0 0,0 1 0,0-1 0,-4 10 0,2-6 0,2-3 0,-14 15 0,13-16 0,1 0 0,0 1 0,0-1 0,0 0 0,-1 0 0,1 0 0,0 1 0,0-1 0,-1 0 0,1 0 0,-1 1 0,1-1 0,0 0 0,-1 0 0,1 0 0,-1 0 0,1 1 0,-1-1 0,1 0 0,-1 0 0,1 0 0,-1 0 0,1 0 0,-1 0 0,1 0 0,-1 0 0,0 0 0,1 1 0,-1-1 0,1 0 0,-1 0 0,1-1 0,-1 1 0,1 0 0,-1 0 0,0 0 0,1 0 0,-1 0 0,1 0 0,-1 0 0,1 0 0,-1 0 0,1-1 0,-1 1 0,1 0 0,0 0 0,-1 0 0,1 0 0,-1-1 0,1 1 0,0 0 0,-1 0 0,1-1 0,0 1 0,0 0 0,-1-1 0,1 1-21,0 0-1,-1 0 0,1 0 1,0 0-1,0 0 0,0-1 1,0 1-1,0 0 0,0 0 1,0 0-1,0 0 0,0-1 1,0 1-1,0 0 0,0 0 1,0 0-1,0 0 0,0 0 0,0-1 1,0 1-1,0 0 0,0 0 1,0 0-1,0 0 0,1-1 1,-1 1-1,0 0 0,0 0 1,0 0-1,1 0 0,-1 0 1,0 0-1,0 0 0,0-1 1,1 1-1,-1 0 0,0 0 1,1 0-1,-1 0 0,0 0 1,0 0-1,1 0 0,-1 0 1,0 0-1,1 0 0,-1 0 1,0 0-1,1 0 0,-1 0 1,0 0-1,1 0 0,-1 0 1,0 0-1,1 0 0,-1 0 1,0 0-1,1 0 0,-1 0 1,0 0-1,0 0 0,1 0 1,-1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4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35 0 24575,'-3'2'0,"1"0"0,1 0 0,-1 0 0,1 0 0,0 1 0,-1-1 0,1 3 0,-1-1 0,-1 3 0,1 1 0,1 0 0,1 10 0,-14-40-1365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5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6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24575,'0'9'0,"4"60"0,9-27 0,-6-25-1365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2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24 0 24575,'-10'16'0,"10"-15"0,0-1 0,0 0 0,0 0 0,0 0 0,0 1 0,0-1 0,-1 0 0,1 0 0,0 1 0,0-1 0,-1 0 0,1 0 0,0 0 0,-1 1 0,1-1 0,0 0 0,-1 0 0,1 0 0,0 0 0,-1 0 0,1 1 0,-1-1 0,1 0 0,-1 0 0,0 0 0,1 0 0,-1 0 0,1 0 0,0 0 0,0 0 0,-1 0 0,1 1 0,0-1 0,-1 0 0,1 0 0,0 0 0,0 0 0,-1 0 0,1 0 0,0 0 0,0 1 0,0-1 0,-1 0 0,1 0 0,0 0 0,0 0 0,0 1 0,0-1 0,0 0 0,0 0 0,-1 0 0,1 0 0,0 0 0,0 1 0,0-1 0,0 0 0,0 0 0,0 0 0,1 1 0,-1-1 0,0 0 0,0 0 0,0 0 0,0 0 0,0 0 0,0 1 0,1-1 0,7 39 0,-5-27 0,1 24 0,-1-4 0,5 22 0,-7-51 0,1-1 0,-1 1 0,1-1 0,0 1 0,0-1 0,1 0 0,0 1 0,-1-1 0,7 4 0,-7-6-1365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7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50 0 24575,'-1'3'0,"0"1"0,0-1 0,-1 0 0,0 0 0,0 0 0,-6 5 0,-1 4 0,4-3 0,0 0 0,-2 11 0,2-6 0,5-11 0,-1 0 0,1 0 0,-1 0 0,2 0 0,-1 0 0,1-1 0,0 1 0,0 0 0,0 0 0,1 0 0,3 3 0,-2-14 0,-2-5 0,-1-18-1365,0 25-5461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6:07.243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47 58 24575,'-2'0'0,"0"0"0,1 0 0,-1-1 0,0 1 0,0 0 0,1 0 0,-1-1 0,0 1 0,1 0 0,-1-1 0,1 1 0,-1-1 0,1 1 0,-1-1 0,1 1 0,0-1 0,-1 1 0,1-1 0,0 0 0,0 1 0,0-1 0,0 0 0,0 0 0,0 1 0,1-1 0,-1 0 0,0 0 0,1 0 0,-1-1 0,-2-3 0,2 0 0,-1 0 0,1-9 0,1 12 0,0-8-1365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9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50 0 24575,'-1'3'0,"0"1"0,0-1 0,-1 0 0,0 0 0,0 0 0,-6 5 0,-1 4 0,4-3 0,0 0 0,-2 11 0,2-6 0,5-11 0,-1 0 0,1 0 0,-1 0 0,2 0 0,-1 0 0,1-1 0,0 1 0,0 0 0,0 0 0,1 0 0,3 3 0,-2-14 0,-2-5 0,-1-18-1365,0 25-5461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40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0 23 24575,'0'0'0,"0"-1"0,0 0 0,0-2 0,0 1 0,0-1 0,0 0 0,1 0 0,0 1 0,0-1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2"/>
    </inkml:context>
    <inkml:brush xml:id="br0">
      <inkml:brushProperty name="width" value="0.05" units="cm"/>
      <inkml:brushProperty name="height" value="0.05" units="cm"/>
      <inkml:brushProperty name="color" value="#404040"/>
    </inkml:brush>
  </inkml:definitions>
  <inkml:trace contextRef="#ctx0" brushRef="#br0">30 14 24575,'0'4'0,"-1"-1"0,0 1 0,-5 6 0,-1 7 0,4 5 0,1-1 0,10 42 0,-7-59 0,0 1 0,1 0 0,0-1 0,1 1 0,0-1 0,5 5 0,-15-24 0,5 8 0,-10-25 0,4 0 0,2 0 0,3-41 0,4 180 0,3-154 0,-4-16 0,8 101 0,-8-24 0,0-7 0,0 1 0,1-1 0,4 10 0,-2-42 0,-2 17 0,0 6 0,2 5 0,1 9 0,1 19 0,6-85 0,-11 68 0,-2 1 0,-1-1 0,-9 18 0,9-43 0,2-10 0,1 13 0,0-10 0,0 16 0,0 12 0,-4 35-1365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3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55 0 24575,'-1'0'0,"1"0"0,-1 1 0,1-1 0,-1 0 0,1 0 0,-1 0 0,1 0 0,0 1 0,-1-1 0,1 0 0,0 0 0,-1 0 0,1 0 0,0 1 0,-1-1 0,1 0 0,0 0 0,0 1 0,0-1 0,-1 0 0,1 0 0,0 1 0,0-1 0,-4 10 0,2-6 0,2-3 0,-14 15 0,13-16 0,1 0 0,0 1 0,0-1 0,0 0 0,-1 0 0,1 0 0,0 1 0,0-1 0,-1 0 0,1 0 0,-1 1 0,1-1 0,0 0 0,-1 0 0,1 0 0,-1 0 0,1 1 0,-1-1 0,1 0 0,-1 0 0,1 0 0,-1 0 0,1 0 0,-1 0 0,1 0 0,-1 0 0,0 0 0,1 1 0,-1-1 0,1 0 0,-1 0 0,1-1 0,-1 1 0,1 0 0,-1 0 0,0 0 0,1 0 0,-1 0 0,1 0 0,-1 0 0,1 0 0,-1 0 0,1-1 0,-1 1 0,1 0 0,0 0 0,-1 0 0,1 0 0,-1-1 0,1 1 0,0 0 0,-1 0 0,1-1 0,0 1 0,0 0 0,-1-1 0,1 1-21,0 0-1,-1 0 0,1 0 1,0 0-1,0 0 0,0-1 1,0 1-1,0 0 0,0 0 1,0 0-1,0 0 0,0-1 1,0 1-1,0 0 0,0 0 1,0 0-1,0 0 0,0 0 0,0-1 1,0 1-1,0 0 0,0 0 1,0 0-1,0 0 0,1-1 1,-1 1-1,0 0 0,0 0 1,0 0-1,1 0 0,-1 0 1,0 0-1,0 0 0,0-1 1,1 1-1,-1 0 0,0 0 1,1 0-1,-1 0 0,0 0 1,0 0-1,1 0 0,-1 0 1,0 0-1,1 0 0,-1 0 1,0 0-1,1 0 0,-1 0 1,0 0-1,1 0 0,-1 0 1,0 0-1,1 0 0,-1 0 1,0 0-1,1 0 0,-1 0 1,0 0-1,0 0 0,1 0 1,-1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6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35 0 24575,'-3'2'0,"1"0"0,1 0 0,-1 0 0,1 0 0,0 1 0,-1-1 0,1 3 0,-1-1 0,-1 3 0,1 1 0,1 0 0,1 10 0,-14-40-1365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7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8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24575,'0'9'0,"4"60"0,9-27 0,-6-25-1365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4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24 0 24575,'-10'16'0,"10"-15"0,0-1 0,0 0 0,0 0 0,0 0 0,0 1 0,0-1 0,-1 0 0,1 0 0,0 1 0,0-1 0,-1 0 0,1 0 0,0 0 0,-1 1 0,1-1 0,0 0 0,-1 0 0,1 0 0,0 0 0,-1 0 0,1 1 0,-1-1 0,1 0 0,-1 0 0,0 0 0,1 0 0,-1 0 0,1 0 0,0 0 0,0 0 0,-1 0 0,1 1 0,0-1 0,-1 0 0,1 0 0,0 0 0,0 0 0,-1 0 0,1 0 0,0 0 0,0 1 0,0-1 0,-1 0 0,1 0 0,0 0 0,0 0 0,0 1 0,0-1 0,0 0 0,0 0 0,-1 0 0,1 0 0,0 0 0,0 1 0,0-1 0,0 0 0,0 0 0,0 0 0,1 1 0,-1-1 0,0 0 0,0 0 0,0 0 0,0 0 0,0 0 0,0 1 0,1-1 0,7 39 0,-5-27 0,1 24 0,-1-4 0,5 22 0,-7-51 0,1-1 0,-1 1 0,1-1 0,0 1 0,0-1 0,1 0 0,0 1 0,-1-1 0,7 4 0,-7-6-1365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8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0 23 24575,'0'0'0,"0"-1"0,0 0 0,0-2 0,0 1 0,0-1 0,0 0 0,1 0 0,0 1 0,0-1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5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47 58 24575,'-2'0'0,"0"0"0,1 0 0,-1-1 0,0 1 0,0 0 0,1 0 0,-1-1 0,0 1 0,1 0 0,-1-1 0,1 1 0,-1-1 0,1 1 0,-1-1 0,1 1 0,0-1 0,-1 1 0,1-1 0,0 0 0,0 1 0,0-1 0,0 0 0,0 0 0,0 1 0,1-1 0,-1 0 0,0 0 0,1 0 0,-1-1 0,-2-3 0,2 0 0,-1 0 0,1-9 0,1 12 0,0-8-1365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7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50 0 24575,'-1'3'0,"0"1"0,0-1 0,-1 0 0,0 0 0,0 0 0,-6 5 0,-1 4 0,4-3 0,0 0 0,-2 11 0,2-6 0,5-11 0,-1 0 0,1 0 0,-1 0 0,2 0 0,-1 0 0,1-1 0,0 1 0,0 0 0,0 0 0,1 0 0,3 3 0,-2-14 0,-2-5 0,-1-18-1365,0 25-5461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8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0 23 24575,'0'0'0,"0"-1"0,0 0 0,0-2 0,0 1 0,0-1 0,0 0 0,1 0 0,0 1 0,0-1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0"/>
    </inkml:context>
    <inkml:brush xml:id="br0">
      <inkml:brushProperty name="width" value="0.05" units="cm"/>
      <inkml:brushProperty name="height" value="0.05" units="cm"/>
      <inkml:brushProperty name="color" value="#404040"/>
    </inkml:brush>
  </inkml:definitions>
  <inkml:trace contextRef="#ctx0" brushRef="#br0">30 14 24575,'0'4'0,"-1"-1"0,0 1 0,-5 6 0,-1 7 0,4 5 0,1-1 0,10 42 0,-7-59 0,0 1 0,1 0 0,0-1 0,1 1 0,0-1 0,5 5 0,-15-24 0,5 8 0,-10-25 0,4 0 0,2 0 0,3-41 0,4 180 0,3-154 0,-4-16 0,8 101 0,-8-24 0,0-7 0,0 1 0,1-1 0,4 10 0,-2-42 0,-2 17 0,0 6 0,2 5 0,1 9 0,1 19 0,6-85 0,-11 68 0,-2 1 0,-1-1 0,-9 18 0,9-43 0,2-10 0,1 13 0,0-10 0,0 16 0,0 12 0,-4 35-1365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1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55 0 24575,'-1'0'0,"1"0"0,-1 1 0,1-1 0,-1 0 0,1 0 0,-1 0 0,1 0 0,0 1 0,-1-1 0,1 0 0,0 0 0,-1 0 0,1 0 0,0 1 0,-1-1 0,1 0 0,0 0 0,0 1 0,0-1 0,-1 0 0,1 0 0,0 1 0,0-1 0,-4 10 0,2-6 0,2-3 0,-14 15 0,13-16 0,1 0 0,0 1 0,0-1 0,0 0 0,-1 0 0,1 0 0,0 1 0,0-1 0,-1 0 0,1 0 0,-1 1 0,1-1 0,0 0 0,-1 0 0,1 0 0,-1 0 0,1 1 0,-1-1 0,1 0 0,-1 0 0,1 0 0,-1 0 0,1 0 0,-1 0 0,1 0 0,-1 0 0,0 0 0,1 1 0,-1-1 0,1 0 0,-1 0 0,1-1 0,-1 1 0,1 0 0,-1 0 0,0 0 0,1 0 0,-1 0 0,1 0 0,-1 0 0,1 0 0,-1 0 0,1-1 0,-1 1 0,1 0 0,0 0 0,-1 0 0,1 0 0,-1-1 0,1 1 0,0 0 0,-1 0 0,1-1 0,0 1 0,0 0 0,-1-1 0,1 1-21,0 0-1,-1 0 0,1 0 1,0 0-1,0 0 0,0-1 1,0 1-1,0 0 0,0 0 1,0 0-1,0 0 0,0-1 1,0 1-1,0 0 0,0 0 1,0 0-1,0 0 0,0 0 0,0-1 1,0 1-1,0 0 0,0 0 1,0 0-1,0 0 0,1-1 1,-1 1-1,0 0 0,0 0 1,0 0-1,1 0 0,-1 0 1,0 0-1,0 0 0,0-1 1,1 1-1,-1 0 0,0 0 1,1 0-1,-1 0 0,0 0 1,0 0-1,1 0 0,-1 0 1,0 0-1,1 0 0,-1 0 1,0 0-1,1 0 0,-1 0 1,0 0-1,1 0 0,-1 0 1,0 0-1,1 0 0,-1 0 1,0 0-1,1 0 0,-1 0 1,0 0-1,0 0 0,1 0 1,-1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4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35 0 24575,'-3'2'0,"1"0"0,1 0 0,-1 0 0,1 0 0,0 1 0,-1-1 0,1 3 0,-1-1 0,-1 3 0,1 1 0,1 0 0,1 10 0,-14-40-1365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5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6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24575,'0'9'0,"4"60"0,9-27 0,-6-25-1365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2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24 0 24575,'-10'16'0,"10"-15"0,0-1 0,0 0 0,0 0 0,0 0 0,0 1 0,0-1 0,-1 0 0,1 0 0,0 1 0,0-1 0,-1 0 0,1 0 0,0 0 0,-1 1 0,1-1 0,0 0 0,-1 0 0,1 0 0,0 0 0,-1 0 0,1 1 0,-1-1 0,1 0 0,-1 0 0,0 0 0,1 0 0,-1 0 0,1 0 0,0 0 0,0 0 0,-1 0 0,1 1 0,0-1 0,-1 0 0,1 0 0,0 0 0,0 0 0,-1 0 0,1 0 0,0 0 0,0 1 0,0-1 0,-1 0 0,1 0 0,0 0 0,0 0 0,0 1 0,0-1 0,0 0 0,0 0 0,-1 0 0,1 0 0,0 0 0,0 1 0,0-1 0,0 0 0,0 0 0,0 0 0,1 1 0,-1-1 0,0 0 0,0 0 0,0 0 0,0 0 0,0 0 0,0 1 0,1-1 0,7 39 0,-5-27 0,1 24 0,-1-4 0,5 22 0,-7-51 0,1-1 0,-1 1 0,1-1 0,0 1 0,0-1 0,1 0 0,0 1 0,-1-1 0,7 4 0,-7-6-1365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0"/>
    </inkml:context>
    <inkml:brush xml:id="br0">
      <inkml:brushProperty name="width" value="0.05" units="cm"/>
      <inkml:brushProperty name="height" value="0.05" units="cm"/>
      <inkml:brushProperty name="color" value="#404040"/>
    </inkml:brush>
  </inkml:definitions>
  <inkml:trace contextRef="#ctx0" brushRef="#br0">30 14 24575,'0'4'0,"-1"-1"0,0 1 0,-5 6 0,-1 7 0,4 5 0,1-1 0,10 42 0,-7-59 0,0 1 0,1 0 0,0-1 0,1 1 0,0-1 0,5 5 0,-15-24 0,5 8 0,-10-25 0,4 0 0,2 0 0,3-41 0,4 180 0,3-154 0,-4-16 0,8 101 0,-8-24 0,0-7 0,0 1 0,1-1 0,4 10 0,-2-42 0,-2 17 0,0 6 0,2 5 0,1 9 0,1 19 0,6-85 0,-11 68 0,-2 1 0,-1-1 0,-9 18 0,9-43 0,2-10 0,1 13 0,0-10 0,0 16 0,0 12 0,-4 35-1365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3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47 58 24575,'-2'0'0,"0"0"0,1 0 0,-1-1 0,0 1 0,0 0 0,1 0 0,-1-1 0,0 1 0,1 0 0,-1-1 0,1 1 0,-1-1 0,1 1 0,-1-1 0,1 1 0,0-1 0,-1 1 0,1-1 0,0 0 0,0 1 0,0-1 0,0 0 0,0 0 0,0 1 0,1-1 0,-1 0 0,0 0 0,1 0 0,-1-1 0,-2-3 0,2 0 0,-1 0 0,1-9 0,1 12 0,0-8-1365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9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50 0 24575,'-1'3'0,"0"1"0,0-1 0,-1 0 0,0 0 0,0 0 0,-6 5 0,-1 4 0,4-3 0,0 0 0,-2 11 0,2-6 0,5-11 0,-1 0 0,1 0 0,-1 0 0,2 0 0,-1 0 0,1-1 0,0 1 0,0 0 0,0 0 0,1 0 0,3 3 0,-2-14 0,-2-5 0,-1-18-1365,0 25-5461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40"/>
    </inkml:context>
    <inkml:brush xml:id="br0">
      <inkml:brushProperty name="width" value="0.05" units="cm"/>
      <inkml:brushProperty name="height" value="0.05" units="cm"/>
      <inkml:brushProperty name="color" value="#484444"/>
    </inkml:brush>
  </inkml:definitions>
  <inkml:trace contextRef="#ctx0" brushRef="#br0">0 23 24575,'0'0'0,"0"-1"0,0 0 0,0-2 0,0 1 0,0-1 0,0 0 0,1 0 0,0 1 0,0-1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2"/>
    </inkml:context>
    <inkml:brush xml:id="br0">
      <inkml:brushProperty name="width" value="0.05" units="cm"/>
      <inkml:brushProperty name="height" value="0.05" units="cm"/>
      <inkml:brushProperty name="color" value="#404040"/>
    </inkml:brush>
  </inkml:definitions>
  <inkml:trace contextRef="#ctx0" brushRef="#br0">30 14 24575,'0'4'0,"-1"-1"0,0 1 0,-5 6 0,-1 7 0,4 5 0,1-1 0,10 42 0,-7-59 0,0 1 0,1 0 0,0-1 0,1 1 0,0-1 0,5 5 0,-15-24 0,5 8 0,-10-25 0,4 0 0,2 0 0,3-41 0,4 180 0,3-154 0,-4-16 0,8 101 0,-8-24 0,0-7 0,0 1 0,1-1 0,4 10 0,-2-42 0,-2 17 0,0 6 0,2 5 0,1 9 0,1 19 0,6-85 0,-11 68 0,-2 1 0,-1-1 0,-9 18 0,9-43 0,2-10 0,1 13 0,0-10 0,0 16 0,0 12 0,-4 35-1365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3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55 0 24575,'-1'0'0,"1"0"0,-1 1 0,1-1 0,-1 0 0,1 0 0,-1 0 0,1 0 0,0 1 0,-1-1 0,1 0 0,0 0 0,-1 0 0,1 0 0,0 1 0,-1-1 0,1 0 0,0 0 0,0 1 0,0-1 0,-1 0 0,1 0 0,0 1 0,0-1 0,-4 10 0,2-6 0,2-3 0,-14 15 0,13-16 0,1 0 0,0 1 0,0-1 0,0 0 0,-1 0 0,1 0 0,0 1 0,0-1 0,-1 0 0,1 0 0,-1 1 0,1-1 0,0 0 0,-1 0 0,1 0 0,-1 0 0,1 1 0,-1-1 0,1 0 0,-1 0 0,1 0 0,-1 0 0,1 0 0,-1 0 0,1 0 0,-1 0 0,0 0 0,1 1 0,-1-1 0,1 0 0,-1 0 0,1-1 0,-1 1 0,1 0 0,-1 0 0,0 0 0,1 0 0,-1 0 0,1 0 0,-1 0 0,1 0 0,-1 0 0,1-1 0,-1 1 0,1 0 0,0 0 0,-1 0 0,1 0 0,-1-1 0,1 1 0,0 0 0,-1 0 0,1-1 0,0 1 0,0 0 0,-1-1 0,1 1-21,0 0-1,-1 0 0,1 0 1,0 0-1,0 0 0,0-1 1,0 1-1,0 0 0,0 0 1,0 0-1,0 0 0,0-1 1,0 1-1,0 0 0,0 0 1,0 0-1,0 0 0,0 0 0,0-1 1,0 1-1,0 0 0,0 0 1,0 0-1,0 0 0,1-1 1,-1 1-1,0 0 0,0 0 1,0 0-1,1 0 0,-1 0 1,0 0-1,0 0 0,0-1 1,1 1-1,-1 0 0,0 0 1,1 0-1,-1 0 0,0 0 1,0 0-1,1 0 0,-1 0 1,0 0-1,1 0 0,-1 0 1,0 0-1,1 0 0,-1 0 1,0 0-1,1 0 0,-1 0 1,0 0-1,1 0 0,-1 0 1,0 0-1,1 0 0,-1 0 1,0 0-1,0 0 0,1 0 1,-1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6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35 0 24575,'-3'2'0,"1"0"0,1 0 0,-1 0 0,1 0 0,0 1 0,-1-1 0,1 3 0,-1-1 0,-1 3 0,1 1 0,1 0 0,1 10 0,-14-40-1365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7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8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24575,'0'9'0,"4"60"0,9-27 0,-6-25-1365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4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24 0 24575,'-10'16'0,"10"-15"0,0-1 0,0 0 0,0 0 0,0 0 0,0 1 0,0-1 0,-1 0 0,1 0 0,0 1 0,0-1 0,-1 0 0,1 0 0,0 0 0,-1 1 0,1-1 0,0 0 0,-1 0 0,1 0 0,0 0 0,-1 0 0,1 1 0,-1-1 0,1 0 0,-1 0 0,0 0 0,1 0 0,-1 0 0,1 0 0,0 0 0,0 0 0,-1 0 0,1 1 0,0-1 0,-1 0 0,1 0 0,0 0 0,0 0 0,-1 0 0,1 0 0,0 0 0,0 1 0,0-1 0,-1 0 0,1 0 0,0 0 0,0 0 0,0 1 0,0-1 0,0 0 0,0 0 0,-1 0 0,1 0 0,0 0 0,0 1 0,0-1 0,0 0 0,0 0 0,0 0 0,1 1 0,-1-1 0,0 0 0,0 0 0,0 0 0,0 0 0,0 0 0,0 1 0,1-1 0,7 39 0,-5-27 0,1 24 0,-1-4 0,5 22 0,-7-51 0,1-1 0,-1 1 0,1-1 0,0 1 0,0-1 0,1 0 0,0 1 0,-1-1 0,7 4 0,-7-6-1365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1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55 0 24575,'-1'0'0,"1"0"0,-1 1 0,1-1 0,-1 0 0,1 0 0,-1 0 0,1 0 0,0 1 0,-1-1 0,1 0 0,0 0 0,-1 0 0,1 0 0,0 1 0,-1-1 0,1 0 0,0 0 0,0 1 0,0-1 0,-1 0 0,1 0 0,0 1 0,0-1 0,-4 10 0,2-6 0,2-3 0,-14 15 0,13-16 0,1 0 0,0 1 0,0-1 0,0 0 0,-1 0 0,1 0 0,0 1 0,0-1 0,-1 0 0,1 0 0,-1 1 0,1-1 0,0 0 0,-1 0 0,1 0 0,-1 0 0,1 1 0,-1-1 0,1 0 0,-1 0 0,1 0 0,-1 0 0,1 0 0,-1 0 0,1 0 0,-1 0 0,0 0 0,1 1 0,-1-1 0,1 0 0,-1 0 0,1-1 0,-1 1 0,1 0 0,-1 0 0,0 0 0,1 0 0,-1 0 0,1 0 0,-1 0 0,1 0 0,-1 0 0,1-1 0,-1 1 0,1 0 0,0 0 0,-1 0 0,1 0 0,-1-1 0,1 1 0,0 0 0,-1 0 0,1-1 0,0 1 0,0 0 0,-1-1 0,1 1-21,0 0-1,-1 0 0,1 0 1,0 0-1,0 0 0,0-1 1,0 1-1,0 0 0,0 0 1,0 0-1,0 0 0,0-1 1,0 1-1,0 0 0,0 0 1,0 0-1,0 0 0,0 0 0,0-1 1,0 1-1,0 0 0,0 0 1,0 0-1,0 0 0,1-1 1,-1 1-1,0 0 0,0 0 1,0 0-1,1 0 0,-1 0 1,0 0-1,0 0 0,0-1 1,1 1-1,-1 0 0,0 0 1,1 0-1,-1 0 0,0 0 1,0 0-1,1 0 0,-1 0 1,0 0-1,1 0 0,-1 0 1,0 0-1,1 0 0,-1 0 1,0 0-1,1 0 0,-1 0 1,0 0-1,1 0 0,-1 0 1,0 0-1,1 0 0,-1 0 1,0 0-1,0 0 0,1 0 1,-1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5:21:49.035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47 58 24575,'-2'0'0,"0"0"0,1 0 0,-1-1 0,0 1 0,0 0 0,1 0 0,-1-1 0,0 1 0,1 0 0,-1-1 0,1 1 0,-1-1 0,1 1 0,-1-1 0,1 1 0,0-1 0,-1 1 0,1-1 0,0 0 0,0 1 0,0-1 0,0 0 0,0 0 0,0 1 0,1-1 0,-1 0 0,0 0 0,1 0 0,-1-1 0,-2-3 0,2 0 0,-1 0 0,1-9 0,1 12 0,0-8-1365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4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35 0 24575,'-3'2'0,"1"0"0,1 0 0,-1 0 0,1 0 0,0 1 0,-1-1 0,1 3 0,-1-1 0,-1 3 0,1 1 0,1 0 0,1 10 0,-14-40-1365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5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6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0 0 24575,'0'9'0,"4"60"0,9-27 0,-6-25-1365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4:51:24.382"/>
    </inkml:context>
    <inkml:brush xml:id="br0">
      <inkml:brushProperty name="width" value="0.1" units="cm"/>
      <inkml:brushProperty name="height" value="0.1" units="cm"/>
      <inkml:brushProperty name="color" value="#404040"/>
    </inkml:brush>
  </inkml:definitions>
  <inkml:trace contextRef="#ctx0" brushRef="#br0">24 0 24575,'-10'16'0,"10"-15"0,0-1 0,0 0 0,0 0 0,0 0 0,0 1 0,0-1 0,-1 0 0,1 0 0,0 1 0,0-1 0,-1 0 0,1 0 0,0 0 0,-1 1 0,1-1 0,0 0 0,-1 0 0,1 0 0,0 0 0,-1 0 0,1 1 0,-1-1 0,1 0 0,-1 0 0,0 0 0,1 0 0,-1 0 0,1 0 0,0 0 0,0 0 0,-1 0 0,1 1 0,0-1 0,-1 0 0,1 0 0,0 0 0,0 0 0,-1 0 0,1 0 0,0 0 0,0 1 0,0-1 0,-1 0 0,1 0 0,0 0 0,0 0 0,0 1 0,0-1 0,0 0 0,0 0 0,-1 0 0,1 0 0,0 0 0,0 1 0,0-1 0,0 0 0,0 0 0,0 0 0,1 1 0,-1-1 0,0 0 0,0 0 0,0 0 0,0 0 0,0 0 0,0 1 0,1-1 0,7 39 0,-5-27 0,1 24 0,-1-4 0,5 22 0,-7-51 0,1-1 0,-1 1 0,1-1 0,0 1 0,0-1 0,1 0 0,0 1 0,-1-1 0,7 4 0,-7-6-1365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8E2E-7236-4969-B0A7-E55EB8C4913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0C241-91F1-4CF6-81E9-FDD12C49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0C241-91F1-4CF6-81E9-FDD12C496B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0C241-91F1-4CF6-81E9-FDD12C496B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0C241-91F1-4CF6-81E9-FDD12C496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897A-7A28-8047-972C-6EA8AAB28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D48F2-9092-9B91-503C-883A83C1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6D09-FED8-545F-71A8-07BE6C8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DFBD-00D0-5493-51CB-9D78F0D9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CD78-065E-0688-15A6-546E063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D46E-BA66-FD6C-1C5F-85E7F71B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4AEBA-1E1C-2490-611C-63EABD3B4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5696-39D5-E802-F0AB-4415EEE9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F52C-EBBC-0E68-F599-BE1EDEE7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BBF1-1CB9-49FD-4486-577BFBF1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535F4-C058-73FD-932E-35DF80AA6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84EC-C281-46E1-546E-A6487795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56B2-6CE1-829E-755F-D2271731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F67D-88CD-1788-F367-6B855266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86C6-3287-F1AA-01DC-AF9AB619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7F6-7D7F-D1F9-51BA-87F1E3F3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2B88-07C1-A552-108C-0785DDEF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8EE8-9D0A-9D3E-B92F-0AA94B0A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A0B5-710F-4682-0F1F-721646D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DE38-DD37-1138-D9A3-A5912790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2E67-D989-51C8-22E4-DF5F52A4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2CD5-4DA7-B6F2-D130-04CDF182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E995-0654-41F9-98A6-2A4D8670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BC3A-C556-D9FE-0F05-99735B59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611F-5A91-0E65-01EB-5B72316B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0CFE-6ADD-01A3-4226-4FFCF7FC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5079-405B-D376-E461-54B789EB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1558-AF96-974C-8439-CB71FB26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420D-A5A9-0F81-5C30-0550FAE3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185A-FEB5-6209-BABC-A5B6F7B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AB808-E1CD-1CEB-CA75-7E0CB345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68BF-B280-089E-5CDB-96F4FEA6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CB3A-9E94-6F84-36F5-C54F380E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EADD-5F15-7C07-FAA7-A84A4553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F1B80-2C4E-BEBA-DC2D-7BCC86686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AA6AA-FCCF-369C-82AB-FDE0EF02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2681-A20A-0BF5-7A9E-418C8AE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6BE6E-A759-A604-4E52-8791B34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94B4-DBCF-0C67-61A1-877A682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49DB-6202-5371-D53B-6DD1CCB0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2701B-E7BF-CEA6-5494-2211B8B3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03652-42AB-C543-4972-4528D0B1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57366-E587-9D0B-82A4-E85EAF98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2E49-20DC-B23C-5F40-D40F20FD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ACAD-C9FE-2BDF-F9C6-9135B7C9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93A15-B936-93E7-01D5-83B34634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2E59-462C-67F6-478B-FCD820E5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1BAC-652D-2607-1701-8EE73E04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B028-E240-BB4C-181C-AEE1E21E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248D-027A-34ED-C376-8F0FC5FB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B48-2714-4792-A719-2B7645E5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494A-7DC5-BACE-AB7D-96D2153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BAEC-FBB6-0C8F-2DA2-778FB572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C0284-C215-05E0-6C40-901573D43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33BD-4B6E-32C5-AFBD-14F19520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3ECC-0C6C-6164-04AF-1BC46971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3A26-B85F-9EF4-039A-09181BB6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CBA6-6F81-A21C-17BC-D2A784B8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923DD-BB37-1E20-7DB6-D83A45EB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C114-4F84-320C-74AD-FFC18597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D3B3-C3DF-61A2-D652-261D03F03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72501-DE94-4E91-92FA-4EF52EEB1DB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3691-9479-FA18-8673-92AF94D9D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2FDD-1FD3-C8F3-AB05-99A90A45D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393D9-C359-43A4-A419-4C5136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9" Type="http://schemas.openxmlformats.org/officeDocument/2006/relationships/customXml" Target="../ink/ink26.xml"/><Relationship Id="rId21" Type="http://schemas.openxmlformats.org/officeDocument/2006/relationships/image" Target="../media/image11.png"/><Relationship Id="rId34" Type="http://schemas.openxmlformats.org/officeDocument/2006/relationships/customXml" Target="../ink/ink21.xml"/><Relationship Id="rId42" Type="http://schemas.openxmlformats.org/officeDocument/2006/relationships/customXml" Target="../ink/ink2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6.xm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9.xml"/><Relationship Id="rId37" Type="http://schemas.openxmlformats.org/officeDocument/2006/relationships/customXml" Target="../ink/ink24.xml"/><Relationship Id="rId40" Type="http://schemas.openxmlformats.org/officeDocument/2006/relationships/customXml" Target="../ink/ink27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2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customXml" Target="../ink/ink18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4.xml"/><Relationship Id="rId30" Type="http://schemas.openxmlformats.org/officeDocument/2006/relationships/customXml" Target="../ink/ink17.xml"/><Relationship Id="rId35" Type="http://schemas.openxmlformats.org/officeDocument/2006/relationships/customXml" Target="../ink/ink22.xml"/><Relationship Id="rId43" Type="http://schemas.openxmlformats.org/officeDocument/2006/relationships/customXml" Target="../ink/ink30.xml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customXml" Target="../ink/ink12.xml"/><Relationship Id="rId33" Type="http://schemas.openxmlformats.org/officeDocument/2006/relationships/customXml" Target="../ink/ink20.xml"/><Relationship Id="rId38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38.xml"/><Relationship Id="rId26" Type="http://schemas.openxmlformats.org/officeDocument/2006/relationships/customXml" Target="../ink/ink43.xml"/><Relationship Id="rId3" Type="http://schemas.openxmlformats.org/officeDocument/2006/relationships/image" Target="../media/image2.png"/><Relationship Id="rId21" Type="http://schemas.openxmlformats.org/officeDocument/2006/relationships/image" Target="../media/image110.png"/><Relationship Id="rId34" Type="http://schemas.openxmlformats.org/officeDocument/2006/relationships/image" Target="../media/image16.png"/><Relationship Id="rId7" Type="http://schemas.openxmlformats.org/officeDocument/2006/relationships/image" Target="../media/image40.png"/><Relationship Id="rId12" Type="http://schemas.openxmlformats.org/officeDocument/2006/relationships/customXml" Target="../ink/ink35.xml"/><Relationship Id="rId17" Type="http://schemas.openxmlformats.org/officeDocument/2006/relationships/image" Target="../media/image90.png"/><Relationship Id="rId25" Type="http://schemas.openxmlformats.org/officeDocument/2006/relationships/customXml" Target="../ink/ink42.xml"/><Relationship Id="rId33" Type="http://schemas.openxmlformats.org/officeDocument/2006/relationships/customXml" Target="../ink/ink50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60.png"/><Relationship Id="rId24" Type="http://schemas.openxmlformats.org/officeDocument/2006/relationships/customXml" Target="../ink/ink41.xml"/><Relationship Id="rId32" Type="http://schemas.openxmlformats.org/officeDocument/2006/relationships/customXml" Target="../ink/ink49.xml"/><Relationship Id="rId5" Type="http://schemas.openxmlformats.org/officeDocument/2006/relationships/image" Target="../media/image30.png"/><Relationship Id="rId15" Type="http://schemas.openxmlformats.org/officeDocument/2006/relationships/image" Target="../media/image80.png"/><Relationship Id="rId23" Type="http://schemas.openxmlformats.org/officeDocument/2006/relationships/image" Target="../media/image120.png"/><Relationship Id="rId28" Type="http://schemas.openxmlformats.org/officeDocument/2006/relationships/customXml" Target="../ink/ink45.xml"/><Relationship Id="rId10" Type="http://schemas.openxmlformats.org/officeDocument/2006/relationships/customXml" Target="../ink/ink34.xml"/><Relationship Id="rId19" Type="http://schemas.openxmlformats.org/officeDocument/2006/relationships/image" Target="../media/image100.png"/><Relationship Id="rId31" Type="http://schemas.openxmlformats.org/officeDocument/2006/relationships/customXml" Target="../ink/ink48.xml"/><Relationship Id="rId4" Type="http://schemas.openxmlformats.org/officeDocument/2006/relationships/customXml" Target="../ink/ink31.xml"/><Relationship Id="rId9" Type="http://schemas.openxmlformats.org/officeDocument/2006/relationships/image" Target="../media/image50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customXml" Target="../ink/ink44.xml"/><Relationship Id="rId30" Type="http://schemas.openxmlformats.org/officeDocument/2006/relationships/customXml" Target="../ink/ink47.xml"/><Relationship Id="rId8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28" y="641590"/>
            <a:ext cx="5019211" cy="5299788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570CE-BF46-3E0D-8155-EBF82236B8ED}"/>
              </a:ext>
            </a:extLst>
          </p:cNvPr>
          <p:cNvSpPr txBox="1"/>
          <p:nvPr/>
        </p:nvSpPr>
        <p:spPr>
          <a:xfrm>
            <a:off x="7183680" y="1613118"/>
            <a:ext cx="4310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Wave capturing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Parts and 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6880852" y="788631"/>
            <a:ext cx="245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 discuss:</a:t>
            </a:r>
          </a:p>
        </p:txBody>
      </p:sp>
    </p:spTree>
    <p:extLst>
      <p:ext uri="{BB962C8B-B14F-4D97-AF65-F5344CB8AC3E}">
        <p14:creationId xmlns:p14="http://schemas.microsoft.com/office/powerpoint/2010/main" val="39606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2250574" y="675680"/>
            <a:ext cx="676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000" dirty="0">
                <a:solidFill>
                  <a:schemeClr val="bg1"/>
                </a:solidFill>
              </a:rPr>
              <a:t>The user will select a meter type and will import logs.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A20E1-7C98-C6C0-3A2D-F3D73427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78" y="1134011"/>
            <a:ext cx="5600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2250574" y="675680"/>
            <a:ext cx="6763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000" dirty="0">
                <a:solidFill>
                  <a:schemeClr val="bg1"/>
                </a:solidFill>
              </a:rPr>
              <a:t>The user must import Waveform logs first before the PQ logs. (another step are still unhandled)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C6E30-2DC2-F340-E952-214925E4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56" y="1592848"/>
            <a:ext cx="5661523" cy="31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2250574" y="675680"/>
            <a:ext cx="6763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000" dirty="0">
                <a:solidFill>
                  <a:schemeClr val="bg1"/>
                </a:solidFill>
              </a:rPr>
              <a:t>The logs will then be pasted and will  be organized in a newly created sheet named after the meter name.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C652E-63A7-1C22-D1C5-7FC101D7AA33}"/>
              </a:ext>
            </a:extLst>
          </p:cNvPr>
          <p:cNvGrpSpPr/>
          <p:nvPr/>
        </p:nvGrpSpPr>
        <p:grpSpPr>
          <a:xfrm>
            <a:off x="915345" y="1708539"/>
            <a:ext cx="3676979" cy="3440922"/>
            <a:chOff x="2250574" y="1579418"/>
            <a:chExt cx="3676979" cy="3440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C9A0E7-ED74-C577-CC6D-20059AA70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574" y="1579418"/>
              <a:ext cx="3676979" cy="343225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632914-3A5A-F86D-EF5C-D58F167F9DB9}"/>
                </a:ext>
              </a:extLst>
            </p:cNvPr>
            <p:cNvSpPr/>
            <p:nvPr/>
          </p:nvSpPr>
          <p:spPr>
            <a:xfrm>
              <a:off x="2971800" y="4840418"/>
              <a:ext cx="407193" cy="1799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CB90BD-2B56-D3DC-2751-FB86F07923AC}"/>
                </a:ext>
              </a:extLst>
            </p:cNvPr>
            <p:cNvSpPr/>
            <p:nvPr/>
          </p:nvSpPr>
          <p:spPr>
            <a:xfrm flipV="1">
              <a:off x="4089062" y="1966913"/>
              <a:ext cx="659151" cy="1952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3C8744E-9262-84B0-F612-A070B892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73" y="2000712"/>
            <a:ext cx="6180224" cy="28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2250574" y="675680"/>
            <a:ext cx="832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sz="2000" dirty="0">
                <a:solidFill>
                  <a:schemeClr val="bg1"/>
                </a:solidFill>
              </a:rPr>
              <a:t>Lastly, the user will click process to analyze the data and will be able to see the evaluation table and red markings if there is an issue.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782264-70D7-B512-AA27-FFA33AD8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5" y="1475929"/>
            <a:ext cx="5169066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2250574" y="675680"/>
            <a:ext cx="832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sz="2000" dirty="0">
                <a:solidFill>
                  <a:schemeClr val="bg1"/>
                </a:solidFill>
              </a:rPr>
              <a:t>Lastly, the user will click process to analyze the data and will be able to see the evaluation table and red markings if there is an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3E257-878F-EE43-B954-D21689F4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6" y="1669892"/>
            <a:ext cx="11588568" cy="43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8" y="158622"/>
            <a:ext cx="464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Wave Capturing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EDCED-A243-EDD0-E7E0-76FED93D05FB}"/>
              </a:ext>
            </a:extLst>
          </p:cNvPr>
          <p:cNvSpPr txBox="1"/>
          <p:nvPr/>
        </p:nvSpPr>
        <p:spPr>
          <a:xfrm>
            <a:off x="2452559" y="1891115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Waveform Capture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6B55-7A3A-CF80-8457-1CC9EBDD292F}"/>
              </a:ext>
            </a:extLst>
          </p:cNvPr>
          <p:cNvSpPr txBox="1"/>
          <p:nvPr/>
        </p:nvSpPr>
        <p:spPr>
          <a:xfrm>
            <a:off x="4959334" y="681649"/>
            <a:ext cx="238090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Original Waveform (with sagging)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F9E811E-4DF4-2163-22A2-EE8B513B9ADE}"/>
              </a:ext>
            </a:extLst>
          </p:cNvPr>
          <p:cNvGrpSpPr/>
          <p:nvPr/>
        </p:nvGrpSpPr>
        <p:grpSpPr>
          <a:xfrm>
            <a:off x="1293332" y="2679473"/>
            <a:ext cx="4071714" cy="824244"/>
            <a:chOff x="4543067" y="3118396"/>
            <a:chExt cx="4071714" cy="82424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F4DA905-2C19-031B-ACFA-0F1A701EF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9"/>
            <a:stretch/>
          </p:blipFill>
          <p:spPr bwMode="auto">
            <a:xfrm>
              <a:off x="4543067" y="3118396"/>
              <a:ext cx="1833921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4B4CD672-2A79-0049-09FD-4B759350E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63555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5C68EF11-E79D-A48B-B2AB-DA397FF246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70794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A7A438-D972-77F1-A063-3532310A98C9}"/>
                </a:ext>
              </a:extLst>
            </p:cNvPr>
            <p:cNvGrpSpPr/>
            <p:nvPr/>
          </p:nvGrpSpPr>
          <p:grpSpPr>
            <a:xfrm>
              <a:off x="7803357" y="3118396"/>
              <a:ext cx="811424" cy="824244"/>
              <a:chOff x="6771917" y="2460625"/>
              <a:chExt cx="1273176" cy="264795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5E9CB57-CCA4-2926-0185-DCE00D5C8837}"/>
                      </a:ext>
                    </a:extLst>
                  </p14:cNvPr>
                  <p14:cNvContentPartPr/>
                  <p14:nvPr/>
                </p14:nvContentPartPr>
                <p14:xfrm>
                  <a:off x="7600710" y="358095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5E9CB57-CCA4-2926-0185-DCE00D5C883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91710" y="3571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61" name="Picture 4">
                <a:extLst>
                  <a:ext uri="{FF2B5EF4-FFF2-40B4-BE49-F238E27FC236}">
                    <a16:creationId xmlns:a16="http://schemas.microsoft.com/office/drawing/2014/main" id="{C76B50EC-1B74-3C62-5183-43E172248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6" r="52310"/>
              <a:stretch/>
            </p:blipFill>
            <p:spPr bwMode="auto">
              <a:xfrm>
                <a:off x="6771917" y="2460625"/>
                <a:ext cx="1273176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72EB68A-2C9F-0224-AAF7-EF8888DEB82C}"/>
                  </a:ext>
                </a:extLst>
              </p:cNvPr>
              <p:cNvGrpSpPr/>
              <p:nvPr/>
            </p:nvGrpSpPr>
            <p:grpSpPr>
              <a:xfrm>
                <a:off x="6772538" y="2921471"/>
                <a:ext cx="28440" cy="149040"/>
                <a:chOff x="6772538" y="2921471"/>
                <a:chExt cx="28440" cy="14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032" name="Ink 1031">
                      <a:extLst>
                        <a:ext uri="{FF2B5EF4-FFF2-40B4-BE49-F238E27FC236}">
                          <a16:creationId xmlns:a16="http://schemas.microsoft.com/office/drawing/2014/main" id="{5FBE7FF2-A41B-D52D-10A1-FBB4DB9A88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38" y="2921471"/>
                    <a:ext cx="28440" cy="149040"/>
                  </p14:xfrm>
                </p:contentPart>
              </mc:Choice>
              <mc:Fallback xmlns="">
                <p:pic>
                  <p:nvPicPr>
                    <p:cNvPr id="1032" name="Ink 1031">
                      <a:extLst>
                        <a:ext uri="{FF2B5EF4-FFF2-40B4-BE49-F238E27FC236}">
                          <a16:creationId xmlns:a16="http://schemas.microsoft.com/office/drawing/2014/main" id="{5FBE7FF2-A41B-D52D-10A1-FBB4DB9A88DB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758597" y="2892809"/>
                      <a:ext cx="55765" cy="2052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033" name="Ink 1032">
                      <a:extLst>
                        <a:ext uri="{FF2B5EF4-FFF2-40B4-BE49-F238E27FC236}">
                          <a16:creationId xmlns:a16="http://schemas.microsoft.com/office/drawing/2014/main" id="{D79981D9-2930-BC0E-FAA2-85E35D6AA4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1538" y="2942711"/>
                    <a:ext cx="2160" cy="27000"/>
                  </p14:xfrm>
                </p:contentPart>
              </mc:Choice>
              <mc:Fallback xmlns="">
                <p:pic>
                  <p:nvPicPr>
                    <p:cNvPr id="1033" name="Ink 1032">
                      <a:extLst>
                        <a:ext uri="{FF2B5EF4-FFF2-40B4-BE49-F238E27FC236}">
                          <a16:creationId xmlns:a16="http://schemas.microsoft.com/office/drawing/2014/main" id="{D79981D9-2930-BC0E-FAA2-85E35D6AA41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770738" y="2914586"/>
                      <a:ext cx="23328" cy="8212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F7F6315-281A-1EDF-E722-A3238610EA5A}"/>
                      </a:ext>
                    </a:extLst>
                  </p14:cNvPr>
                  <p14:cNvContentPartPr/>
                  <p14:nvPr/>
                </p14:nvContentPartPr>
                <p14:xfrm>
                  <a:off x="6783698" y="2871791"/>
                  <a:ext cx="27000" cy="2246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F7F6315-281A-1EDF-E722-A3238610EA5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69635" y="2842991"/>
                    <a:ext cx="54563" cy="281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72C02B1F-A276-5386-A1CA-5E47E10161B7}"/>
                      </a:ext>
                    </a:extLst>
                  </p14:cNvPr>
                  <p14:cNvContentPartPr/>
                  <p14:nvPr/>
                </p14:nvContentPartPr>
                <p14:xfrm>
                  <a:off x="7596218" y="3545351"/>
                  <a:ext cx="30960" cy="4680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72C02B1F-A276-5386-A1CA-5E47E10161B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568073" y="3489637"/>
                    <a:ext cx="86688" cy="15711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5BB9C1DA-A38C-8645-83B7-F018714D3FF2}"/>
                  </a:ext>
                </a:extLst>
              </p:cNvPr>
              <p:cNvGrpSpPr/>
              <p:nvPr/>
            </p:nvGrpSpPr>
            <p:grpSpPr>
              <a:xfrm>
                <a:off x="6772178" y="2933351"/>
                <a:ext cx="24120" cy="234720"/>
                <a:chOff x="6772178" y="2933351"/>
                <a:chExt cx="24120" cy="234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029" name="Ink 1028">
                      <a:extLst>
                        <a:ext uri="{FF2B5EF4-FFF2-40B4-BE49-F238E27FC236}">
                          <a16:creationId xmlns:a16="http://schemas.microsoft.com/office/drawing/2014/main" id="{6A976572-2A8D-F495-14D0-67795FB36A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6498" y="2933351"/>
                    <a:ext cx="19800" cy="75600"/>
                  </p14:xfrm>
                </p:contentPart>
              </mc:Choice>
              <mc:Fallback xmlns="">
                <p:pic>
                  <p:nvPicPr>
                    <p:cNvPr id="1029" name="Ink 1028">
                      <a:extLst>
                        <a:ext uri="{FF2B5EF4-FFF2-40B4-BE49-F238E27FC236}">
                          <a16:creationId xmlns:a16="http://schemas.microsoft.com/office/drawing/2014/main" id="{6A976572-2A8D-F495-14D0-67795FB36A7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748998" y="2876078"/>
                      <a:ext cx="7425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030" name="Ink 1029">
                      <a:extLst>
                        <a:ext uri="{FF2B5EF4-FFF2-40B4-BE49-F238E27FC236}">
                          <a16:creationId xmlns:a16="http://schemas.microsoft.com/office/drawing/2014/main" id="{B1262115-4BFF-69D8-3517-8FF49DF31B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4338" y="2964311"/>
                    <a:ext cx="360" cy="360"/>
                  </p14:xfrm>
                </p:contentPart>
              </mc:Choice>
              <mc:Fallback xmlns="">
                <p:pic>
                  <p:nvPicPr>
                    <p:cNvPr id="1030" name="Ink 1029">
                      <a:extLst>
                        <a:ext uri="{FF2B5EF4-FFF2-40B4-BE49-F238E27FC236}">
                          <a16:creationId xmlns:a16="http://schemas.microsoft.com/office/drawing/2014/main" id="{B1262115-4BFF-69D8-3517-8FF49DF31BB9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756338" y="2946311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1031" name="Ink 1030">
                      <a:extLst>
                        <a:ext uri="{FF2B5EF4-FFF2-40B4-BE49-F238E27FC236}">
                          <a16:creationId xmlns:a16="http://schemas.microsoft.com/office/drawing/2014/main" id="{35968BD4-A5B5-9C60-0C79-B84FD0128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178" y="3009671"/>
                    <a:ext cx="13680" cy="158400"/>
                  </p14:xfrm>
                </p:contentPart>
              </mc:Choice>
              <mc:Fallback xmlns="">
                <p:pic>
                  <p:nvPicPr>
                    <p:cNvPr id="1031" name="Ink 1030">
                      <a:extLst>
                        <a:ext uri="{FF2B5EF4-FFF2-40B4-BE49-F238E27FC236}">
                          <a16:creationId xmlns:a16="http://schemas.microsoft.com/office/drawing/2014/main" id="{35968BD4-A5B5-9C60-0C79-B84FD0128AB3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744818" y="2952280"/>
                      <a:ext cx="67853" cy="272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6" name="Ink 1025">
                    <a:extLst>
                      <a:ext uri="{FF2B5EF4-FFF2-40B4-BE49-F238E27FC236}">
                        <a16:creationId xmlns:a16="http://schemas.microsoft.com/office/drawing/2014/main" id="{53D3A1C0-0853-6E53-429E-548E8B259853}"/>
                      </a:ext>
                    </a:extLst>
                  </p14:cNvPr>
                  <p14:cNvContentPartPr/>
                  <p14:nvPr/>
                </p14:nvContentPartPr>
                <p14:xfrm>
                  <a:off x="6794498" y="3169151"/>
                  <a:ext cx="32400" cy="263880"/>
                </p14:xfrm>
              </p:contentPart>
            </mc:Choice>
            <mc:Fallback xmlns="">
              <p:pic>
                <p:nvPicPr>
                  <p:cNvPr id="1026" name="Ink 1025">
                    <a:extLst>
                      <a:ext uri="{FF2B5EF4-FFF2-40B4-BE49-F238E27FC236}">
                        <a16:creationId xmlns:a16="http://schemas.microsoft.com/office/drawing/2014/main" id="{53D3A1C0-0853-6E53-429E-548E8B25985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66567" y="3111535"/>
                    <a:ext cx="87703" cy="37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C20660E7-DD6F-6DDA-BE37-68E2FBD99B6D}"/>
                      </a:ext>
                    </a:extLst>
                  </p14:cNvPr>
                  <p14:cNvContentPartPr/>
                  <p14:nvPr/>
                </p14:nvContentPartPr>
                <p14:xfrm>
                  <a:off x="6810008" y="3385871"/>
                  <a:ext cx="26640" cy="6696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C20660E7-DD6F-6DDA-BE37-68E2FBD99B6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81668" y="3329125"/>
                    <a:ext cx="82754" cy="17931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9EE18-89C0-4538-9897-AF6314A18212}"/>
              </a:ext>
            </a:extLst>
          </p:cNvPr>
          <p:cNvCxnSpPr/>
          <p:nvPr/>
        </p:nvCxnSpPr>
        <p:spPr>
          <a:xfrm>
            <a:off x="2265240" y="2628417"/>
            <a:ext cx="0" cy="94932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DDA97D1-7A41-6C2A-5889-272C45D79DE8}"/>
              </a:ext>
            </a:extLst>
          </p:cNvPr>
          <p:cNvSpPr/>
          <p:nvPr/>
        </p:nvSpPr>
        <p:spPr>
          <a:xfrm>
            <a:off x="1748699" y="2717266"/>
            <a:ext cx="2320787" cy="69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24C3688-4AA2-F479-3729-80A4D9243E8A}"/>
              </a:ext>
            </a:extLst>
          </p:cNvPr>
          <p:cNvGrpSpPr/>
          <p:nvPr/>
        </p:nvGrpSpPr>
        <p:grpSpPr>
          <a:xfrm>
            <a:off x="4049585" y="981284"/>
            <a:ext cx="4071714" cy="824244"/>
            <a:chOff x="4543067" y="3118396"/>
            <a:chExt cx="4071714" cy="824244"/>
          </a:xfrm>
        </p:grpSpPr>
        <p:pic>
          <p:nvPicPr>
            <p:cNvPr id="1037" name="Picture 4">
              <a:extLst>
                <a:ext uri="{FF2B5EF4-FFF2-40B4-BE49-F238E27FC236}">
                  <a16:creationId xmlns:a16="http://schemas.microsoft.com/office/drawing/2014/main" id="{71966DEC-8B04-B904-C102-554BEA7D29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9"/>
            <a:stretch/>
          </p:blipFill>
          <p:spPr bwMode="auto">
            <a:xfrm>
              <a:off x="4543067" y="3118396"/>
              <a:ext cx="1833921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4">
              <a:extLst>
                <a:ext uri="{FF2B5EF4-FFF2-40B4-BE49-F238E27FC236}">
                  <a16:creationId xmlns:a16="http://schemas.microsoft.com/office/drawing/2014/main" id="{F5DD633C-1065-4DF7-E780-4A5FD95835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63555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4">
              <a:extLst>
                <a:ext uri="{FF2B5EF4-FFF2-40B4-BE49-F238E27FC236}">
                  <a16:creationId xmlns:a16="http://schemas.microsoft.com/office/drawing/2014/main" id="{4AD2E8FD-8E82-C911-0C81-E672A03466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70794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E623C2E6-3028-422F-F502-AD398ECF42D3}"/>
                </a:ext>
              </a:extLst>
            </p:cNvPr>
            <p:cNvGrpSpPr/>
            <p:nvPr/>
          </p:nvGrpSpPr>
          <p:grpSpPr>
            <a:xfrm>
              <a:off x="7803357" y="3118396"/>
              <a:ext cx="811424" cy="824244"/>
              <a:chOff x="6771917" y="2460625"/>
              <a:chExt cx="1273176" cy="264795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04362EFA-245E-069D-CE6D-C19401961EC4}"/>
                      </a:ext>
                    </a:extLst>
                  </p14:cNvPr>
                  <p14:cNvContentPartPr/>
                  <p14:nvPr/>
                </p14:nvContentPartPr>
                <p14:xfrm>
                  <a:off x="7600710" y="3580950"/>
                  <a:ext cx="360" cy="360"/>
                </p14:xfrm>
              </p:contentPart>
            </mc:Choice>
            <mc:Fallback xmlns=""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04362EFA-245E-069D-CE6D-C19401961E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91710" y="3571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042" name="Picture 4">
                <a:extLst>
                  <a:ext uri="{FF2B5EF4-FFF2-40B4-BE49-F238E27FC236}">
                    <a16:creationId xmlns:a16="http://schemas.microsoft.com/office/drawing/2014/main" id="{58A8C24B-C7A2-12D0-E196-ED6470C84F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6" r="52310"/>
              <a:stretch/>
            </p:blipFill>
            <p:spPr bwMode="auto">
              <a:xfrm>
                <a:off x="6771917" y="2460625"/>
                <a:ext cx="1273176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BC03C305-390A-0F13-B01A-C2AC18776DA5}"/>
                  </a:ext>
                </a:extLst>
              </p:cNvPr>
              <p:cNvGrpSpPr/>
              <p:nvPr/>
            </p:nvGrpSpPr>
            <p:grpSpPr>
              <a:xfrm>
                <a:off x="6772538" y="2921471"/>
                <a:ext cx="28440" cy="149040"/>
                <a:chOff x="6772538" y="2921471"/>
                <a:chExt cx="28440" cy="14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052" name="Ink 1051">
                      <a:extLst>
                        <a:ext uri="{FF2B5EF4-FFF2-40B4-BE49-F238E27FC236}">
                          <a16:creationId xmlns:a16="http://schemas.microsoft.com/office/drawing/2014/main" id="{837D9DC3-E536-2D0A-4D4A-3D4330BE6C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38" y="2921471"/>
                    <a:ext cx="28440" cy="149040"/>
                  </p14:xfrm>
                </p:contentPart>
              </mc:Choice>
              <mc:Fallback xmlns="">
                <p:pic>
                  <p:nvPicPr>
                    <p:cNvPr id="1052" name="Ink 1051">
                      <a:extLst>
                        <a:ext uri="{FF2B5EF4-FFF2-40B4-BE49-F238E27FC236}">
                          <a16:creationId xmlns:a16="http://schemas.microsoft.com/office/drawing/2014/main" id="{837D9DC3-E536-2D0A-4D4A-3D4330BE6C9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758597" y="2892809"/>
                      <a:ext cx="55765" cy="2052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053" name="Ink 1052">
                      <a:extLst>
                        <a:ext uri="{FF2B5EF4-FFF2-40B4-BE49-F238E27FC236}">
                          <a16:creationId xmlns:a16="http://schemas.microsoft.com/office/drawing/2014/main" id="{86FD4C6A-23A2-355B-601C-243FB1384F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1538" y="2942711"/>
                    <a:ext cx="2160" cy="27000"/>
                  </p14:xfrm>
                </p:contentPart>
              </mc:Choice>
              <mc:Fallback xmlns="">
                <p:pic>
                  <p:nvPicPr>
                    <p:cNvPr id="1053" name="Ink 1052">
                      <a:extLst>
                        <a:ext uri="{FF2B5EF4-FFF2-40B4-BE49-F238E27FC236}">
                          <a16:creationId xmlns:a16="http://schemas.microsoft.com/office/drawing/2014/main" id="{86FD4C6A-23A2-355B-601C-243FB1384F7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770738" y="2914586"/>
                      <a:ext cx="23328" cy="8212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34D530E1-21F2-C14F-3FD2-633FD07A0933}"/>
                      </a:ext>
                    </a:extLst>
                  </p14:cNvPr>
                  <p14:cNvContentPartPr/>
                  <p14:nvPr/>
                </p14:nvContentPartPr>
                <p14:xfrm>
                  <a:off x="6783698" y="2871791"/>
                  <a:ext cx="27000" cy="22464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34D530E1-21F2-C14F-3FD2-633FD07A093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69635" y="2842991"/>
                    <a:ext cx="54563" cy="281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65CC8D3A-6890-4144-7066-2672E436F78A}"/>
                      </a:ext>
                    </a:extLst>
                  </p14:cNvPr>
                  <p14:cNvContentPartPr/>
                  <p14:nvPr/>
                </p14:nvContentPartPr>
                <p14:xfrm>
                  <a:off x="7596218" y="3545351"/>
                  <a:ext cx="30960" cy="46800"/>
                </p14:xfrm>
              </p:contentPart>
            </mc:Choice>
            <mc:Fallback xmlns=""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65CC8D3A-6890-4144-7066-2672E436F78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568073" y="3489637"/>
                    <a:ext cx="86688" cy="15711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0307F090-DDEE-FD35-01CF-299CC6342E10}"/>
                  </a:ext>
                </a:extLst>
              </p:cNvPr>
              <p:cNvGrpSpPr/>
              <p:nvPr/>
            </p:nvGrpSpPr>
            <p:grpSpPr>
              <a:xfrm>
                <a:off x="6772178" y="2933351"/>
                <a:ext cx="24120" cy="234720"/>
                <a:chOff x="6772178" y="2933351"/>
                <a:chExt cx="24120" cy="234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049" name="Ink 1048">
                      <a:extLst>
                        <a:ext uri="{FF2B5EF4-FFF2-40B4-BE49-F238E27FC236}">
                          <a16:creationId xmlns:a16="http://schemas.microsoft.com/office/drawing/2014/main" id="{9D6FA252-722D-5184-136B-8AF3F72C23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6498" y="2933351"/>
                    <a:ext cx="19800" cy="75600"/>
                  </p14:xfrm>
                </p:contentPart>
              </mc:Choice>
              <mc:Fallback xmlns="">
                <p:pic>
                  <p:nvPicPr>
                    <p:cNvPr id="1049" name="Ink 1048">
                      <a:extLst>
                        <a:ext uri="{FF2B5EF4-FFF2-40B4-BE49-F238E27FC236}">
                          <a16:creationId xmlns:a16="http://schemas.microsoft.com/office/drawing/2014/main" id="{9D6FA252-722D-5184-136B-8AF3F72C2322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748998" y="2876078"/>
                      <a:ext cx="7425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050" name="Ink 1049">
                      <a:extLst>
                        <a:ext uri="{FF2B5EF4-FFF2-40B4-BE49-F238E27FC236}">
                          <a16:creationId xmlns:a16="http://schemas.microsoft.com/office/drawing/2014/main" id="{0934C9E5-A3C0-62C2-E088-078F614CF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4338" y="2964311"/>
                    <a:ext cx="360" cy="360"/>
                  </p14:xfrm>
                </p:contentPart>
              </mc:Choice>
              <mc:Fallback xmlns="">
                <p:pic>
                  <p:nvPicPr>
                    <p:cNvPr id="1050" name="Ink 1049">
                      <a:extLst>
                        <a:ext uri="{FF2B5EF4-FFF2-40B4-BE49-F238E27FC236}">
                          <a16:creationId xmlns:a16="http://schemas.microsoft.com/office/drawing/2014/main" id="{0934C9E5-A3C0-62C2-E088-078F614CF0E5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756338" y="2946311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051" name="Ink 1050">
                      <a:extLst>
                        <a:ext uri="{FF2B5EF4-FFF2-40B4-BE49-F238E27FC236}">
                          <a16:creationId xmlns:a16="http://schemas.microsoft.com/office/drawing/2014/main" id="{8C8CCD8C-85A0-DC17-214D-8C045AB650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178" y="3009671"/>
                    <a:ext cx="13680" cy="158400"/>
                  </p14:xfrm>
                </p:contentPart>
              </mc:Choice>
              <mc:Fallback xmlns="">
                <p:pic>
                  <p:nvPicPr>
                    <p:cNvPr id="1051" name="Ink 1050">
                      <a:extLst>
                        <a:ext uri="{FF2B5EF4-FFF2-40B4-BE49-F238E27FC236}">
                          <a16:creationId xmlns:a16="http://schemas.microsoft.com/office/drawing/2014/main" id="{8C8CCD8C-85A0-DC17-214D-8C045AB650B1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744818" y="2952280"/>
                      <a:ext cx="67853" cy="272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0B2AFA76-F43F-FF05-BF9B-B9FD5A6A18C6}"/>
                      </a:ext>
                    </a:extLst>
                  </p14:cNvPr>
                  <p14:cNvContentPartPr/>
                  <p14:nvPr/>
                </p14:nvContentPartPr>
                <p14:xfrm>
                  <a:off x="6794498" y="3169151"/>
                  <a:ext cx="32400" cy="26388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0B2AFA76-F43F-FF05-BF9B-B9FD5A6A18C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66567" y="3111535"/>
                    <a:ext cx="87703" cy="37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65B5D574-46D7-8331-945C-7CED578B7D8A}"/>
                      </a:ext>
                    </a:extLst>
                  </p14:cNvPr>
                  <p14:cNvContentPartPr/>
                  <p14:nvPr/>
                </p14:nvContentPartPr>
                <p14:xfrm>
                  <a:off x="6810008" y="3385871"/>
                  <a:ext cx="26640" cy="66960"/>
                </p14:xfrm>
              </p:contentPart>
            </mc:Choice>
            <mc:Fallback xmlns=""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65B5D574-46D7-8331-945C-7CED578B7D8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81668" y="3329125"/>
                    <a:ext cx="82754" cy="17931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5B9CB7B-0010-4B8E-2DEB-C0C8EB90BFCA}"/>
              </a:ext>
            </a:extLst>
          </p:cNvPr>
          <p:cNvSpPr txBox="1"/>
          <p:nvPr/>
        </p:nvSpPr>
        <p:spPr>
          <a:xfrm>
            <a:off x="1763030" y="2313649"/>
            <a:ext cx="100441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 Time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6E231EB-AA3D-12EB-1038-A69973C944F9}"/>
              </a:ext>
            </a:extLst>
          </p:cNvPr>
          <p:cNvSpPr txBox="1"/>
          <p:nvPr/>
        </p:nvSpPr>
        <p:spPr>
          <a:xfrm>
            <a:off x="8121299" y="1894511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PQ Capture</a:t>
            </a: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9231BB3A-27C7-69C6-0947-0C768D26235F}"/>
              </a:ext>
            </a:extLst>
          </p:cNvPr>
          <p:cNvGrpSpPr/>
          <p:nvPr/>
        </p:nvGrpSpPr>
        <p:grpSpPr>
          <a:xfrm>
            <a:off x="6749279" y="2682869"/>
            <a:ext cx="4071714" cy="824244"/>
            <a:chOff x="4543067" y="3118396"/>
            <a:chExt cx="4071714" cy="824244"/>
          </a:xfrm>
        </p:grpSpPr>
        <p:pic>
          <p:nvPicPr>
            <p:cNvPr id="1068" name="Picture 4">
              <a:extLst>
                <a:ext uri="{FF2B5EF4-FFF2-40B4-BE49-F238E27FC236}">
                  <a16:creationId xmlns:a16="http://schemas.microsoft.com/office/drawing/2014/main" id="{55A9505A-644B-C0F6-4686-6B72A9F444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9"/>
            <a:stretch/>
          </p:blipFill>
          <p:spPr bwMode="auto">
            <a:xfrm>
              <a:off x="4543067" y="3118396"/>
              <a:ext cx="1833921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>
              <a:extLst>
                <a:ext uri="{FF2B5EF4-FFF2-40B4-BE49-F238E27FC236}">
                  <a16:creationId xmlns:a16="http://schemas.microsoft.com/office/drawing/2014/main" id="{875A5D01-8862-FCA4-FEAC-CEABE16D5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63555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extLst>
                <a:ext uri="{FF2B5EF4-FFF2-40B4-BE49-F238E27FC236}">
                  <a16:creationId xmlns:a16="http://schemas.microsoft.com/office/drawing/2014/main" id="{1434F55B-2A1F-2C6E-5708-9B17C9A87C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70794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F2402AB9-FFF8-37A2-FEF2-BD1CAF19D2F2}"/>
                </a:ext>
              </a:extLst>
            </p:cNvPr>
            <p:cNvGrpSpPr/>
            <p:nvPr/>
          </p:nvGrpSpPr>
          <p:grpSpPr>
            <a:xfrm>
              <a:off x="7803357" y="3118396"/>
              <a:ext cx="811424" cy="824244"/>
              <a:chOff x="6771917" y="2460625"/>
              <a:chExt cx="1273176" cy="264795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6655C667-7C8A-B079-3DCF-18604E108F0C}"/>
                      </a:ext>
                    </a:extLst>
                  </p14:cNvPr>
                  <p14:cNvContentPartPr/>
                  <p14:nvPr/>
                </p14:nvContentPartPr>
                <p14:xfrm>
                  <a:off x="7600710" y="3580950"/>
                  <a:ext cx="360" cy="36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6655C667-7C8A-B079-3DCF-18604E108F0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91710" y="3571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073" name="Picture 4">
                <a:extLst>
                  <a:ext uri="{FF2B5EF4-FFF2-40B4-BE49-F238E27FC236}">
                    <a16:creationId xmlns:a16="http://schemas.microsoft.com/office/drawing/2014/main" id="{D3B1BDE4-43B6-5936-8455-6B51316A0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6" r="52310"/>
              <a:stretch/>
            </p:blipFill>
            <p:spPr bwMode="auto">
              <a:xfrm>
                <a:off x="6771917" y="2460625"/>
                <a:ext cx="1273176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4" name="Group 1073">
                <a:extLst>
                  <a:ext uri="{FF2B5EF4-FFF2-40B4-BE49-F238E27FC236}">
                    <a16:creationId xmlns:a16="http://schemas.microsoft.com/office/drawing/2014/main" id="{15EA2EBA-89AC-A722-0DDF-A7A9C4F2FADD}"/>
                  </a:ext>
                </a:extLst>
              </p:cNvPr>
              <p:cNvGrpSpPr/>
              <p:nvPr/>
            </p:nvGrpSpPr>
            <p:grpSpPr>
              <a:xfrm>
                <a:off x="6772538" y="2921471"/>
                <a:ext cx="28440" cy="149040"/>
                <a:chOff x="6772538" y="2921471"/>
                <a:chExt cx="28440" cy="14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083" name="Ink 1082">
                      <a:extLst>
                        <a:ext uri="{FF2B5EF4-FFF2-40B4-BE49-F238E27FC236}">
                          <a16:creationId xmlns:a16="http://schemas.microsoft.com/office/drawing/2014/main" id="{8A3F3221-EA94-C94D-B3FD-F98C62934F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38" y="2921471"/>
                    <a:ext cx="28440" cy="149040"/>
                  </p14:xfrm>
                </p:contentPart>
              </mc:Choice>
              <mc:Fallback xmlns="">
                <p:pic>
                  <p:nvPicPr>
                    <p:cNvPr id="1083" name="Ink 1082">
                      <a:extLst>
                        <a:ext uri="{FF2B5EF4-FFF2-40B4-BE49-F238E27FC236}">
                          <a16:creationId xmlns:a16="http://schemas.microsoft.com/office/drawing/2014/main" id="{8A3F3221-EA94-C94D-B3FD-F98C62934F5C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758597" y="2892809"/>
                      <a:ext cx="55765" cy="2052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084" name="Ink 1083">
                      <a:extLst>
                        <a:ext uri="{FF2B5EF4-FFF2-40B4-BE49-F238E27FC236}">
                          <a16:creationId xmlns:a16="http://schemas.microsoft.com/office/drawing/2014/main" id="{2E3D3FAC-BD8C-3AB0-3FCA-C11AA5AE33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1538" y="2942711"/>
                    <a:ext cx="2160" cy="27000"/>
                  </p14:xfrm>
                </p:contentPart>
              </mc:Choice>
              <mc:Fallback xmlns="">
                <p:pic>
                  <p:nvPicPr>
                    <p:cNvPr id="1084" name="Ink 1083">
                      <a:extLst>
                        <a:ext uri="{FF2B5EF4-FFF2-40B4-BE49-F238E27FC236}">
                          <a16:creationId xmlns:a16="http://schemas.microsoft.com/office/drawing/2014/main" id="{2E3D3FAC-BD8C-3AB0-3FCA-C11AA5AE332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770738" y="2914586"/>
                      <a:ext cx="23328" cy="8212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98E8691F-F7D3-D2DD-1CE0-BF9FBBD79CC8}"/>
                      </a:ext>
                    </a:extLst>
                  </p14:cNvPr>
                  <p14:cNvContentPartPr/>
                  <p14:nvPr/>
                </p14:nvContentPartPr>
                <p14:xfrm>
                  <a:off x="6783698" y="2871791"/>
                  <a:ext cx="27000" cy="22464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98E8691F-F7D3-D2DD-1CE0-BF9FBBD79CC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69635" y="2842991"/>
                    <a:ext cx="54563" cy="281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076" name="Ink 1075">
                    <a:extLst>
                      <a:ext uri="{FF2B5EF4-FFF2-40B4-BE49-F238E27FC236}">
                        <a16:creationId xmlns:a16="http://schemas.microsoft.com/office/drawing/2014/main" id="{B88C1C0D-A9B1-1F61-CBB0-951C42779D7A}"/>
                      </a:ext>
                    </a:extLst>
                  </p14:cNvPr>
                  <p14:cNvContentPartPr/>
                  <p14:nvPr/>
                </p14:nvContentPartPr>
                <p14:xfrm>
                  <a:off x="7596218" y="3545351"/>
                  <a:ext cx="30960" cy="46800"/>
                </p14:xfrm>
              </p:contentPart>
            </mc:Choice>
            <mc:Fallback xmlns="">
              <p:pic>
                <p:nvPicPr>
                  <p:cNvPr id="1076" name="Ink 1075">
                    <a:extLst>
                      <a:ext uri="{FF2B5EF4-FFF2-40B4-BE49-F238E27FC236}">
                        <a16:creationId xmlns:a16="http://schemas.microsoft.com/office/drawing/2014/main" id="{B88C1C0D-A9B1-1F61-CBB0-951C42779D7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568073" y="3489637"/>
                    <a:ext cx="86688" cy="15711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77" name="Group 1076">
                <a:extLst>
                  <a:ext uri="{FF2B5EF4-FFF2-40B4-BE49-F238E27FC236}">
                    <a16:creationId xmlns:a16="http://schemas.microsoft.com/office/drawing/2014/main" id="{E2EEA603-BFD4-D815-B241-5B4DEB9356E9}"/>
                  </a:ext>
                </a:extLst>
              </p:cNvPr>
              <p:cNvGrpSpPr/>
              <p:nvPr/>
            </p:nvGrpSpPr>
            <p:grpSpPr>
              <a:xfrm>
                <a:off x="6772178" y="2933351"/>
                <a:ext cx="24120" cy="234720"/>
                <a:chOff x="6772178" y="2933351"/>
                <a:chExt cx="24120" cy="234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080" name="Ink 1079">
                      <a:extLst>
                        <a:ext uri="{FF2B5EF4-FFF2-40B4-BE49-F238E27FC236}">
                          <a16:creationId xmlns:a16="http://schemas.microsoft.com/office/drawing/2014/main" id="{D0ED6DAD-D701-0387-D9C6-1CB0A38781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6498" y="2933351"/>
                    <a:ext cx="19800" cy="75600"/>
                  </p14:xfrm>
                </p:contentPart>
              </mc:Choice>
              <mc:Fallback xmlns="">
                <p:pic>
                  <p:nvPicPr>
                    <p:cNvPr id="1080" name="Ink 1079">
                      <a:extLst>
                        <a:ext uri="{FF2B5EF4-FFF2-40B4-BE49-F238E27FC236}">
                          <a16:creationId xmlns:a16="http://schemas.microsoft.com/office/drawing/2014/main" id="{D0ED6DAD-D701-0387-D9C6-1CB0A38781C7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748998" y="2876078"/>
                      <a:ext cx="7425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081" name="Ink 1080">
                      <a:extLst>
                        <a:ext uri="{FF2B5EF4-FFF2-40B4-BE49-F238E27FC236}">
                          <a16:creationId xmlns:a16="http://schemas.microsoft.com/office/drawing/2014/main" id="{990671EE-FE96-FC8A-A014-BFD18DE180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4338" y="2964311"/>
                    <a:ext cx="360" cy="360"/>
                  </p14:xfrm>
                </p:contentPart>
              </mc:Choice>
              <mc:Fallback xmlns="">
                <p:pic>
                  <p:nvPicPr>
                    <p:cNvPr id="1081" name="Ink 1080">
                      <a:extLst>
                        <a:ext uri="{FF2B5EF4-FFF2-40B4-BE49-F238E27FC236}">
                          <a16:creationId xmlns:a16="http://schemas.microsoft.com/office/drawing/2014/main" id="{990671EE-FE96-FC8A-A014-BFD18DE1801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756338" y="2946311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1082" name="Ink 1081">
                      <a:extLst>
                        <a:ext uri="{FF2B5EF4-FFF2-40B4-BE49-F238E27FC236}">
                          <a16:creationId xmlns:a16="http://schemas.microsoft.com/office/drawing/2014/main" id="{C67EE1BF-9DA4-DDE7-E5F6-CBBF614B14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178" y="3009671"/>
                    <a:ext cx="13680" cy="158400"/>
                  </p14:xfrm>
                </p:contentPart>
              </mc:Choice>
              <mc:Fallback xmlns="">
                <p:pic>
                  <p:nvPicPr>
                    <p:cNvPr id="1082" name="Ink 1081">
                      <a:extLst>
                        <a:ext uri="{FF2B5EF4-FFF2-40B4-BE49-F238E27FC236}">
                          <a16:creationId xmlns:a16="http://schemas.microsoft.com/office/drawing/2014/main" id="{C67EE1BF-9DA4-DDE7-E5F6-CBBF614B14A5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744818" y="2952280"/>
                      <a:ext cx="67853" cy="272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78" name="Ink 1077">
                    <a:extLst>
                      <a:ext uri="{FF2B5EF4-FFF2-40B4-BE49-F238E27FC236}">
                        <a16:creationId xmlns:a16="http://schemas.microsoft.com/office/drawing/2014/main" id="{6A0A2283-5652-48F6-A390-BC4F336CEE88}"/>
                      </a:ext>
                    </a:extLst>
                  </p14:cNvPr>
                  <p14:cNvContentPartPr/>
                  <p14:nvPr/>
                </p14:nvContentPartPr>
                <p14:xfrm>
                  <a:off x="6794498" y="3169151"/>
                  <a:ext cx="32400" cy="263880"/>
                </p14:xfrm>
              </p:contentPart>
            </mc:Choice>
            <mc:Fallback xmlns="">
              <p:pic>
                <p:nvPicPr>
                  <p:cNvPr id="1078" name="Ink 1077">
                    <a:extLst>
                      <a:ext uri="{FF2B5EF4-FFF2-40B4-BE49-F238E27FC236}">
                        <a16:creationId xmlns:a16="http://schemas.microsoft.com/office/drawing/2014/main" id="{6A0A2283-5652-48F6-A390-BC4F336CEE8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66567" y="3111535"/>
                    <a:ext cx="87703" cy="37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79" name="Ink 1078">
                    <a:extLst>
                      <a:ext uri="{FF2B5EF4-FFF2-40B4-BE49-F238E27FC236}">
                        <a16:creationId xmlns:a16="http://schemas.microsoft.com/office/drawing/2014/main" id="{21756149-7654-5575-B206-2D6BA1C405EC}"/>
                      </a:ext>
                    </a:extLst>
                  </p14:cNvPr>
                  <p14:cNvContentPartPr/>
                  <p14:nvPr/>
                </p14:nvContentPartPr>
                <p14:xfrm>
                  <a:off x="6810008" y="3385871"/>
                  <a:ext cx="26640" cy="66960"/>
                </p14:xfrm>
              </p:contentPart>
            </mc:Choice>
            <mc:Fallback xmlns="">
              <p:pic>
                <p:nvPicPr>
                  <p:cNvPr id="1079" name="Ink 1078">
                    <a:extLst>
                      <a:ext uri="{FF2B5EF4-FFF2-40B4-BE49-F238E27FC236}">
                        <a16:creationId xmlns:a16="http://schemas.microsoft.com/office/drawing/2014/main" id="{21756149-7654-5575-B206-2D6BA1C405E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81668" y="3329125"/>
                    <a:ext cx="82754" cy="17931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424B3D11-05DE-3EFC-A015-F5B04D3F08FC}"/>
              </a:ext>
            </a:extLst>
          </p:cNvPr>
          <p:cNvCxnSpPr/>
          <p:nvPr/>
        </p:nvCxnSpPr>
        <p:spPr>
          <a:xfrm>
            <a:off x="7721187" y="2631813"/>
            <a:ext cx="0" cy="94932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01D4079-3B10-DBB4-F9F4-33B5AC664367}"/>
              </a:ext>
            </a:extLst>
          </p:cNvPr>
          <p:cNvSpPr/>
          <p:nvPr/>
        </p:nvSpPr>
        <p:spPr>
          <a:xfrm>
            <a:off x="7721186" y="2720662"/>
            <a:ext cx="2292907" cy="69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B1648E40-C30B-7FF7-9CFB-B75131E9739E}"/>
              </a:ext>
            </a:extLst>
          </p:cNvPr>
          <p:cNvSpPr txBox="1"/>
          <p:nvPr/>
        </p:nvSpPr>
        <p:spPr>
          <a:xfrm>
            <a:off x="7218977" y="2317045"/>
            <a:ext cx="100441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 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B48B31-5A74-AB2B-93CC-A61D1DBCB17B}"/>
              </a:ext>
            </a:extLst>
          </p:cNvPr>
          <p:cNvGrpSpPr/>
          <p:nvPr/>
        </p:nvGrpSpPr>
        <p:grpSpPr>
          <a:xfrm>
            <a:off x="1593331" y="4339476"/>
            <a:ext cx="3347034" cy="1432265"/>
            <a:chOff x="1606350" y="4661910"/>
            <a:chExt cx="2326294" cy="949325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D1BC64E8-1480-239B-0589-DCBF1CF255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2" r="6469"/>
            <a:stretch/>
          </p:blipFill>
          <p:spPr bwMode="auto">
            <a:xfrm>
              <a:off x="1606350" y="4712966"/>
              <a:ext cx="1381537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92D1BCC-0E41-C26E-9E32-E35D0FE714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2966456" y="471296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03DB864F-2E2F-5805-AF78-BEDB5633E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31321"/>
            <a:stretch/>
          </p:blipFill>
          <p:spPr bwMode="auto">
            <a:xfrm>
              <a:off x="3690356" y="4712966"/>
              <a:ext cx="242288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053C6-F06F-F913-8E3E-9F7261AEAC72}"/>
                </a:ext>
              </a:extLst>
            </p:cNvPr>
            <p:cNvCxnSpPr/>
            <p:nvPr/>
          </p:nvCxnSpPr>
          <p:spPr>
            <a:xfrm>
              <a:off x="2125874" y="4661910"/>
              <a:ext cx="0" cy="949325"/>
            </a:xfrm>
            <a:prstGeom prst="line">
              <a:avLst/>
            </a:prstGeom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03A622-5ED5-F220-80F0-06A168577696}"/>
                </a:ext>
              </a:extLst>
            </p:cNvPr>
            <p:cNvSpPr/>
            <p:nvPr/>
          </p:nvSpPr>
          <p:spPr>
            <a:xfrm>
              <a:off x="1609333" y="4750759"/>
              <a:ext cx="2320787" cy="697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8D1D19-E0DB-9D68-3FFE-C5886FBF4389}"/>
              </a:ext>
            </a:extLst>
          </p:cNvPr>
          <p:cNvSpPr txBox="1"/>
          <p:nvPr/>
        </p:nvSpPr>
        <p:spPr>
          <a:xfrm>
            <a:off x="954165" y="3833015"/>
            <a:ext cx="292269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What can waveform capture can look like: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668C7A-589A-14E1-13F1-E9F6F690B966}"/>
              </a:ext>
            </a:extLst>
          </p:cNvPr>
          <p:cNvSpPr txBox="1"/>
          <p:nvPr/>
        </p:nvSpPr>
        <p:spPr>
          <a:xfrm>
            <a:off x="6578299" y="3825451"/>
            <a:ext cx="292269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What can PQ Capture can look like:</a:t>
            </a:r>
          </a:p>
        </p:txBody>
      </p: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70E29058-2AEC-28B8-4EEA-158752B9A858}"/>
              </a:ext>
            </a:extLst>
          </p:cNvPr>
          <p:cNvGrpSpPr/>
          <p:nvPr/>
        </p:nvGrpSpPr>
        <p:grpSpPr>
          <a:xfrm>
            <a:off x="7398086" y="4402411"/>
            <a:ext cx="2778874" cy="1211670"/>
            <a:chOff x="8459275" y="5140251"/>
            <a:chExt cx="2295891" cy="824244"/>
          </a:xfrm>
        </p:grpSpPr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AEC5121D-37BD-96A5-2B63-65044D3ED7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16" r="6468"/>
            <a:stretch/>
          </p:blipFill>
          <p:spPr bwMode="auto">
            <a:xfrm>
              <a:off x="8459275" y="5140251"/>
              <a:ext cx="864998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4">
              <a:extLst>
                <a:ext uri="{FF2B5EF4-FFF2-40B4-BE49-F238E27FC236}">
                  <a16:creationId xmlns:a16="http://schemas.microsoft.com/office/drawing/2014/main" id="{68D49C5B-91CC-267E-A186-44CB861A37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9302842" y="5140251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9" name="Picture 4">
              <a:extLst>
                <a:ext uri="{FF2B5EF4-FFF2-40B4-BE49-F238E27FC236}">
                  <a16:creationId xmlns:a16="http://schemas.microsoft.com/office/drawing/2014/main" id="{6C2BB264-CF87-04B5-9B28-A1193C9054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10026742" y="5140251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E70DBA3-23BA-92FB-114E-139A4EC4C2D2}"/>
                </a:ext>
              </a:extLst>
            </p:cNvPr>
            <p:cNvSpPr/>
            <p:nvPr/>
          </p:nvSpPr>
          <p:spPr>
            <a:xfrm>
              <a:off x="8462259" y="5178044"/>
              <a:ext cx="2292907" cy="697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21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35" grpId="0" animBg="1"/>
      <p:bldP spid="1058" grpId="0"/>
      <p:bldP spid="1065" grpId="0" animBg="1"/>
      <p:bldP spid="1086" grpId="0" animBg="1"/>
      <p:bldP spid="1088" grpId="0"/>
      <p:bldP spid="40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8" y="158622"/>
            <a:ext cx="464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Wave Capturing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EDCED-A243-EDD0-E7E0-76FED93D05FB}"/>
              </a:ext>
            </a:extLst>
          </p:cNvPr>
          <p:cNvSpPr txBox="1"/>
          <p:nvPr/>
        </p:nvSpPr>
        <p:spPr>
          <a:xfrm>
            <a:off x="2499693" y="982878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Waveform Capture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9CFA9-FE93-6A02-8907-A68987DCBD7C}"/>
              </a:ext>
            </a:extLst>
          </p:cNvPr>
          <p:cNvSpPr txBox="1"/>
          <p:nvPr/>
        </p:nvSpPr>
        <p:spPr>
          <a:xfrm>
            <a:off x="2461510" y="3040589"/>
            <a:ext cx="181878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Capture Duration (s)</a:t>
            </a:r>
          </a:p>
        </p:txBody>
      </p: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E63B2532-CCDF-7877-A5B9-2C3F601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15" y="4406324"/>
            <a:ext cx="1851235" cy="1011568"/>
          </a:xfrm>
          <a:prstGeom prst="rect">
            <a:avLst/>
          </a:prstGeom>
        </p:spPr>
      </p:pic>
      <p:sp>
        <p:nvSpPr>
          <p:cNvPr id="1057" name="Left Brace 1056">
            <a:extLst>
              <a:ext uri="{FF2B5EF4-FFF2-40B4-BE49-F238E27FC236}">
                <a16:creationId xmlns:a16="http://schemas.microsoft.com/office/drawing/2014/main" id="{DDF7F159-6400-7363-7B30-07880F89D849}"/>
              </a:ext>
            </a:extLst>
          </p:cNvPr>
          <p:cNvSpPr/>
          <p:nvPr/>
        </p:nvSpPr>
        <p:spPr>
          <a:xfrm rot="16200000">
            <a:off x="3307096" y="1238079"/>
            <a:ext cx="227302" cy="3325445"/>
          </a:xfrm>
          <a:prstGeom prst="leftBrace">
            <a:avLst>
              <a:gd name="adj1" fmla="val 9618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F505B391-19A1-57DC-D183-E1D23C958DC2}"/>
                  </a:ext>
                </a:extLst>
              </p:cNvPr>
              <p:cNvSpPr txBox="1"/>
              <p:nvPr/>
            </p:nvSpPr>
            <p:spPr>
              <a:xfrm>
                <a:off x="3416049" y="4292427"/>
                <a:ext cx="2696007" cy="374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Duration (W) = Total Cycles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F505B391-19A1-57DC-D183-E1D23C95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49" y="4292427"/>
                <a:ext cx="2696007" cy="374718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22CA646D-0855-ABDA-40A0-5FF0D82D7D3A}"/>
                  </a:ext>
                </a:extLst>
              </p:cNvPr>
              <p:cNvSpPr txBox="1"/>
              <p:nvPr/>
            </p:nvSpPr>
            <p:spPr>
              <a:xfrm>
                <a:off x="3416049" y="4898835"/>
                <a:ext cx="2473544" cy="374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Duration (W) = 32 Cycles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60 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22CA646D-0855-ABDA-40A0-5FF0D82D7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49" y="4898835"/>
                <a:ext cx="2473544" cy="374718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" name="TextBox 1063">
            <a:extLst>
              <a:ext uri="{FF2B5EF4-FFF2-40B4-BE49-F238E27FC236}">
                <a16:creationId xmlns:a16="http://schemas.microsoft.com/office/drawing/2014/main" id="{0C5CFC99-059F-986E-AF95-D8E92FB1A289}"/>
              </a:ext>
            </a:extLst>
          </p:cNvPr>
          <p:cNvSpPr txBox="1"/>
          <p:nvPr/>
        </p:nvSpPr>
        <p:spPr>
          <a:xfrm>
            <a:off x="3405895" y="5543505"/>
            <a:ext cx="171634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Duration (W) = 533 </a:t>
            </a:r>
            <a:r>
              <a:rPr lang="en-US" sz="1200" dirty="0" err="1">
                <a:solidFill>
                  <a:schemeClr val="bg1"/>
                </a:solidFill>
              </a:rPr>
              <a:t>ms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6E231EB-AA3D-12EB-1038-A69973C944F9}"/>
              </a:ext>
            </a:extLst>
          </p:cNvPr>
          <p:cNvSpPr txBox="1"/>
          <p:nvPr/>
        </p:nvSpPr>
        <p:spPr>
          <a:xfrm>
            <a:off x="8775195" y="982878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PQ Capture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2D8DB1E0-B7C8-2200-3BEF-EE3005D6E686}"/>
              </a:ext>
            </a:extLst>
          </p:cNvPr>
          <p:cNvSpPr txBox="1"/>
          <p:nvPr/>
        </p:nvSpPr>
        <p:spPr>
          <a:xfrm>
            <a:off x="8508481" y="2925904"/>
            <a:ext cx="220871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Event duration (s)</a:t>
            </a:r>
          </a:p>
        </p:txBody>
      </p:sp>
      <p:sp>
        <p:nvSpPr>
          <p:cNvPr id="1087" name="Left Brace 1086">
            <a:extLst>
              <a:ext uri="{FF2B5EF4-FFF2-40B4-BE49-F238E27FC236}">
                <a16:creationId xmlns:a16="http://schemas.microsoft.com/office/drawing/2014/main" id="{449EB520-0C5E-60D4-A40D-E820E676022D}"/>
              </a:ext>
            </a:extLst>
          </p:cNvPr>
          <p:cNvSpPr/>
          <p:nvPr/>
        </p:nvSpPr>
        <p:spPr>
          <a:xfrm rot="16200000">
            <a:off x="9454173" y="1442980"/>
            <a:ext cx="187014" cy="2758881"/>
          </a:xfrm>
          <a:prstGeom prst="leftBrace">
            <a:avLst>
              <a:gd name="adj1" fmla="val 9036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3570-258F-E2CC-86C9-86EA746760F4}"/>
              </a:ext>
            </a:extLst>
          </p:cNvPr>
          <p:cNvSpPr txBox="1"/>
          <p:nvPr/>
        </p:nvSpPr>
        <p:spPr>
          <a:xfrm>
            <a:off x="3360740" y="3835820"/>
            <a:ext cx="2611166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Duration (W) = Total Cycles * Period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3EA094-4146-C2D8-701C-00B2DDEB7B73}"/>
              </a:ext>
            </a:extLst>
          </p:cNvPr>
          <p:cNvGrpSpPr/>
          <p:nvPr/>
        </p:nvGrpSpPr>
        <p:grpSpPr>
          <a:xfrm>
            <a:off x="1742202" y="1408331"/>
            <a:ext cx="3347034" cy="1432265"/>
            <a:chOff x="1606350" y="4661910"/>
            <a:chExt cx="2326294" cy="949325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13EC5579-D1F1-2F13-D8D1-CCEC31001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2" r="6469"/>
            <a:stretch/>
          </p:blipFill>
          <p:spPr bwMode="auto">
            <a:xfrm>
              <a:off x="1606350" y="4712966"/>
              <a:ext cx="1381537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75A2266A-38AA-CE98-14CB-210D85F698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2966456" y="471296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9F641F73-972C-58B1-DEFB-AE7D462CA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31321"/>
            <a:stretch/>
          </p:blipFill>
          <p:spPr bwMode="auto">
            <a:xfrm>
              <a:off x="3690356" y="4712966"/>
              <a:ext cx="242288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EF520-22D6-305A-600C-2DE6146659BF}"/>
                </a:ext>
              </a:extLst>
            </p:cNvPr>
            <p:cNvCxnSpPr/>
            <p:nvPr/>
          </p:nvCxnSpPr>
          <p:spPr>
            <a:xfrm>
              <a:off x="2125874" y="4661910"/>
              <a:ext cx="0" cy="949325"/>
            </a:xfrm>
            <a:prstGeom prst="line">
              <a:avLst/>
            </a:prstGeom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AFB307-DB02-E763-DAD6-630D2EEC54C8}"/>
                </a:ext>
              </a:extLst>
            </p:cNvPr>
            <p:cNvSpPr/>
            <p:nvPr/>
          </p:nvSpPr>
          <p:spPr>
            <a:xfrm>
              <a:off x="1609333" y="4750759"/>
              <a:ext cx="2320787" cy="697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163445-9154-9F70-5AAA-BC3CAF2D5A18}"/>
              </a:ext>
            </a:extLst>
          </p:cNvPr>
          <p:cNvGrpSpPr/>
          <p:nvPr/>
        </p:nvGrpSpPr>
        <p:grpSpPr>
          <a:xfrm>
            <a:off x="8153719" y="1467870"/>
            <a:ext cx="2778874" cy="1211670"/>
            <a:chOff x="8459275" y="5140251"/>
            <a:chExt cx="2295891" cy="824244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9B3727AA-1A8E-2CFE-9AE8-92A6CB457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16" r="6468"/>
            <a:stretch/>
          </p:blipFill>
          <p:spPr bwMode="auto">
            <a:xfrm>
              <a:off x="8459275" y="5140251"/>
              <a:ext cx="864998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014B4717-CD4D-1F6A-A6E3-89CBE405F0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9302842" y="5140251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8D88309-B2E2-DC0A-82F6-F01A83E7A0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10026742" y="5140251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50339D-A90D-03AB-17C0-398945C9A01E}"/>
                </a:ext>
              </a:extLst>
            </p:cNvPr>
            <p:cNvSpPr/>
            <p:nvPr/>
          </p:nvSpPr>
          <p:spPr>
            <a:xfrm>
              <a:off x="8462259" y="5178044"/>
              <a:ext cx="2292907" cy="697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14580EE-6204-3555-63EE-B251EC7CFEBF}"/>
              </a:ext>
            </a:extLst>
          </p:cNvPr>
          <p:cNvSpPr txBox="1"/>
          <p:nvPr/>
        </p:nvSpPr>
        <p:spPr>
          <a:xfrm>
            <a:off x="1400192" y="2628502"/>
            <a:ext cx="664369" cy="1692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Not to 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EE765-AE69-A762-7453-212318C1BA71}"/>
              </a:ext>
            </a:extLst>
          </p:cNvPr>
          <p:cNvSpPr txBox="1"/>
          <p:nvPr/>
        </p:nvSpPr>
        <p:spPr>
          <a:xfrm>
            <a:off x="8168239" y="3794803"/>
            <a:ext cx="256347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Duration (PQ) = Duration of Input</a:t>
            </a:r>
          </a:p>
        </p:txBody>
      </p:sp>
    </p:spTree>
    <p:extLst>
      <p:ext uri="{BB962C8B-B14F-4D97-AF65-F5344CB8AC3E}">
        <p14:creationId xmlns:p14="http://schemas.microsoft.com/office/powerpoint/2010/main" val="34490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57" grpId="0" animBg="1"/>
      <p:bldP spid="1061" grpId="0"/>
      <p:bldP spid="1063" grpId="0"/>
      <p:bldP spid="1064" grpId="0"/>
      <p:bldP spid="1066" grpId="0"/>
      <p:bldP spid="1087" grpId="0" animBg="1"/>
      <p:bldP spid="11" grpId="0"/>
      <p:bldP spid="3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8" y="158622"/>
            <a:ext cx="464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EDCED-A243-EDD0-E7E0-76FED93D05FB}"/>
              </a:ext>
            </a:extLst>
          </p:cNvPr>
          <p:cNvSpPr txBox="1"/>
          <p:nvPr/>
        </p:nvSpPr>
        <p:spPr>
          <a:xfrm>
            <a:off x="2427276" y="1005363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Waveform Capture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F9E811E-4DF4-2163-22A2-EE8B513B9ADE}"/>
              </a:ext>
            </a:extLst>
          </p:cNvPr>
          <p:cNvGrpSpPr/>
          <p:nvPr/>
        </p:nvGrpSpPr>
        <p:grpSpPr>
          <a:xfrm>
            <a:off x="1268049" y="1793721"/>
            <a:ext cx="4071714" cy="824244"/>
            <a:chOff x="4543067" y="3118396"/>
            <a:chExt cx="4071714" cy="82424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F4DA905-2C19-031B-ACFA-0F1A701EF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9"/>
            <a:stretch/>
          </p:blipFill>
          <p:spPr bwMode="auto">
            <a:xfrm>
              <a:off x="4543067" y="3118396"/>
              <a:ext cx="1833921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4B4CD672-2A79-0049-09FD-4B759350E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63555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5C68EF11-E79D-A48B-B2AB-DA397FF246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70794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A7A438-D972-77F1-A063-3532310A98C9}"/>
                </a:ext>
              </a:extLst>
            </p:cNvPr>
            <p:cNvGrpSpPr/>
            <p:nvPr/>
          </p:nvGrpSpPr>
          <p:grpSpPr>
            <a:xfrm>
              <a:off x="7803357" y="3118396"/>
              <a:ext cx="811424" cy="824244"/>
              <a:chOff x="6771917" y="2460625"/>
              <a:chExt cx="1273176" cy="264795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5E9CB57-CCA4-2926-0185-DCE00D5C8837}"/>
                      </a:ext>
                    </a:extLst>
                  </p14:cNvPr>
                  <p14:cNvContentPartPr/>
                  <p14:nvPr/>
                </p14:nvContentPartPr>
                <p14:xfrm>
                  <a:off x="7600710" y="358095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160C901-DBCC-64CF-59CE-F88D111FBF4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91710" y="3571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61" name="Picture 4">
                <a:extLst>
                  <a:ext uri="{FF2B5EF4-FFF2-40B4-BE49-F238E27FC236}">
                    <a16:creationId xmlns:a16="http://schemas.microsoft.com/office/drawing/2014/main" id="{C76B50EC-1B74-3C62-5183-43E172248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6" r="52310"/>
              <a:stretch/>
            </p:blipFill>
            <p:spPr bwMode="auto">
              <a:xfrm>
                <a:off x="6771917" y="2460625"/>
                <a:ext cx="1273176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72EB68A-2C9F-0224-AAF7-EF8888DEB82C}"/>
                  </a:ext>
                </a:extLst>
              </p:cNvPr>
              <p:cNvGrpSpPr/>
              <p:nvPr/>
            </p:nvGrpSpPr>
            <p:grpSpPr>
              <a:xfrm>
                <a:off x="6772538" y="2921471"/>
                <a:ext cx="28440" cy="149040"/>
                <a:chOff x="6772538" y="2921471"/>
                <a:chExt cx="28440" cy="14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032" name="Ink 1031">
                      <a:extLst>
                        <a:ext uri="{FF2B5EF4-FFF2-40B4-BE49-F238E27FC236}">
                          <a16:creationId xmlns:a16="http://schemas.microsoft.com/office/drawing/2014/main" id="{5FBE7FF2-A41B-D52D-10A1-FBB4DB9A88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38" y="2921471"/>
                    <a:ext cx="28440" cy="14904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E715C133-BC17-DC95-1FB2-8C97FD1C56EE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758597" y="2892809"/>
                      <a:ext cx="55765" cy="2052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033" name="Ink 1032">
                      <a:extLst>
                        <a:ext uri="{FF2B5EF4-FFF2-40B4-BE49-F238E27FC236}">
                          <a16:creationId xmlns:a16="http://schemas.microsoft.com/office/drawing/2014/main" id="{D79981D9-2930-BC0E-FAA2-85E35D6AA4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1538" y="2942711"/>
                    <a:ext cx="2160" cy="2700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2522BC29-8DBB-9F36-EE4B-ADEF1E9EB96C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768038" y="2914586"/>
                      <a:ext cx="28620" cy="8212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F7F6315-281A-1EDF-E722-A3238610EA5A}"/>
                      </a:ext>
                    </a:extLst>
                  </p14:cNvPr>
                  <p14:cNvContentPartPr/>
                  <p14:nvPr/>
                </p14:nvContentPartPr>
                <p14:xfrm>
                  <a:off x="6783698" y="2871791"/>
                  <a:ext cx="27000" cy="224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4B8C524-E939-8F94-B2A0-354C6F6097C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69635" y="2842991"/>
                    <a:ext cx="54563" cy="281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72C02B1F-A276-5386-A1CA-5E47E10161B7}"/>
                      </a:ext>
                    </a:extLst>
                  </p14:cNvPr>
                  <p14:cNvContentPartPr/>
                  <p14:nvPr/>
                </p14:nvContentPartPr>
                <p14:xfrm>
                  <a:off x="7596218" y="3545351"/>
                  <a:ext cx="30960" cy="468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C042A7F-CF28-D805-94AA-29F5950B680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568635" y="3488278"/>
                    <a:ext cx="86688" cy="159805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5BB9C1DA-A38C-8645-83B7-F018714D3FF2}"/>
                  </a:ext>
                </a:extLst>
              </p:cNvPr>
              <p:cNvGrpSpPr/>
              <p:nvPr/>
            </p:nvGrpSpPr>
            <p:grpSpPr>
              <a:xfrm>
                <a:off x="6772178" y="2933351"/>
                <a:ext cx="24120" cy="234720"/>
                <a:chOff x="6772178" y="2933351"/>
                <a:chExt cx="24120" cy="234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029" name="Ink 1028">
                      <a:extLst>
                        <a:ext uri="{FF2B5EF4-FFF2-40B4-BE49-F238E27FC236}">
                          <a16:creationId xmlns:a16="http://schemas.microsoft.com/office/drawing/2014/main" id="{6A976572-2A8D-F495-14D0-67795FB36A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6498" y="2933351"/>
                    <a:ext cx="19800" cy="756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258C678B-FB79-0116-E162-8665337A5371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748212" y="2876078"/>
                      <a:ext cx="75806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030" name="Ink 1029">
                      <a:extLst>
                        <a:ext uri="{FF2B5EF4-FFF2-40B4-BE49-F238E27FC236}">
                          <a16:creationId xmlns:a16="http://schemas.microsoft.com/office/drawing/2014/main" id="{B1262115-4BFF-69D8-3517-8FF49DF31B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4338" y="2964311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672D5D3A-19AD-F619-A223-9C1BB4B561A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756338" y="2946311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1031" name="Ink 1030">
                      <a:extLst>
                        <a:ext uri="{FF2B5EF4-FFF2-40B4-BE49-F238E27FC236}">
                          <a16:creationId xmlns:a16="http://schemas.microsoft.com/office/drawing/2014/main" id="{35968BD4-A5B5-9C60-0C79-B84FD0128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178" y="3009671"/>
                    <a:ext cx="13680" cy="1584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1C12255F-6ECB-068B-F4B3-994D1F8D92F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744818" y="2952280"/>
                      <a:ext cx="67853" cy="272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6" name="Ink 1025">
                    <a:extLst>
                      <a:ext uri="{FF2B5EF4-FFF2-40B4-BE49-F238E27FC236}">
                        <a16:creationId xmlns:a16="http://schemas.microsoft.com/office/drawing/2014/main" id="{53D3A1C0-0853-6E53-429E-548E8B259853}"/>
                      </a:ext>
                    </a:extLst>
                  </p14:cNvPr>
                  <p14:cNvContentPartPr/>
                  <p14:nvPr/>
                </p14:nvContentPartPr>
                <p14:xfrm>
                  <a:off x="6794498" y="3169151"/>
                  <a:ext cx="32400" cy="2638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A72E951-97EA-97E8-CB24-D64EB3858AD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66567" y="3111535"/>
                    <a:ext cx="87703" cy="37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C20660E7-DD6F-6DDA-BE37-68E2FBD99B6D}"/>
                      </a:ext>
                    </a:extLst>
                  </p14:cNvPr>
                  <p14:cNvContentPartPr/>
                  <p14:nvPr/>
                </p14:nvContentPartPr>
                <p14:xfrm>
                  <a:off x="6810008" y="3385871"/>
                  <a:ext cx="26640" cy="669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5BDCBB53-840E-643A-64B9-CA437798325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82234" y="3329125"/>
                    <a:ext cx="82754" cy="17931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9EE18-89C0-4538-9897-AF6314A18212}"/>
              </a:ext>
            </a:extLst>
          </p:cNvPr>
          <p:cNvCxnSpPr/>
          <p:nvPr/>
        </p:nvCxnSpPr>
        <p:spPr>
          <a:xfrm>
            <a:off x="2239957" y="1742665"/>
            <a:ext cx="0" cy="94932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DDA97D1-7A41-6C2A-5889-272C45D79DE8}"/>
              </a:ext>
            </a:extLst>
          </p:cNvPr>
          <p:cNvSpPr/>
          <p:nvPr/>
        </p:nvSpPr>
        <p:spPr>
          <a:xfrm>
            <a:off x="1723416" y="1831514"/>
            <a:ext cx="2320787" cy="69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5B9CB7B-0010-4B8E-2DEB-C0C8EB90BFCA}"/>
              </a:ext>
            </a:extLst>
          </p:cNvPr>
          <p:cNvSpPr txBox="1"/>
          <p:nvPr/>
        </p:nvSpPr>
        <p:spPr>
          <a:xfrm>
            <a:off x="1737747" y="1427897"/>
            <a:ext cx="100441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 Time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6E231EB-AA3D-12EB-1038-A69973C944F9}"/>
              </a:ext>
            </a:extLst>
          </p:cNvPr>
          <p:cNvSpPr txBox="1"/>
          <p:nvPr/>
        </p:nvSpPr>
        <p:spPr>
          <a:xfrm>
            <a:off x="8702778" y="1005363"/>
            <a:ext cx="1534311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PQ Capture</a:t>
            </a: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9231BB3A-27C7-69C6-0947-0C768D26235F}"/>
              </a:ext>
            </a:extLst>
          </p:cNvPr>
          <p:cNvGrpSpPr/>
          <p:nvPr/>
        </p:nvGrpSpPr>
        <p:grpSpPr>
          <a:xfrm>
            <a:off x="7330758" y="1793721"/>
            <a:ext cx="4071714" cy="824244"/>
            <a:chOff x="4543067" y="3118396"/>
            <a:chExt cx="4071714" cy="824244"/>
          </a:xfrm>
        </p:grpSpPr>
        <p:pic>
          <p:nvPicPr>
            <p:cNvPr id="1068" name="Picture 4">
              <a:extLst>
                <a:ext uri="{FF2B5EF4-FFF2-40B4-BE49-F238E27FC236}">
                  <a16:creationId xmlns:a16="http://schemas.microsoft.com/office/drawing/2014/main" id="{55A9505A-644B-C0F6-4686-6B72A9F444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9"/>
            <a:stretch/>
          </p:blipFill>
          <p:spPr bwMode="auto">
            <a:xfrm>
              <a:off x="4543067" y="3118396"/>
              <a:ext cx="1833921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>
              <a:extLst>
                <a:ext uri="{FF2B5EF4-FFF2-40B4-BE49-F238E27FC236}">
                  <a16:creationId xmlns:a16="http://schemas.microsoft.com/office/drawing/2014/main" id="{875A5D01-8862-FCA4-FEAC-CEABE16D5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63555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extLst>
                <a:ext uri="{FF2B5EF4-FFF2-40B4-BE49-F238E27FC236}">
                  <a16:creationId xmlns:a16="http://schemas.microsoft.com/office/drawing/2014/main" id="{1434F55B-2A1F-2C6E-5708-9B17C9A87C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2" r="6757"/>
            <a:stretch/>
          </p:blipFill>
          <p:spPr bwMode="auto">
            <a:xfrm>
              <a:off x="7079457" y="3118396"/>
              <a:ext cx="723900" cy="8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F2402AB9-FFF8-37A2-FEF2-BD1CAF19D2F2}"/>
                </a:ext>
              </a:extLst>
            </p:cNvPr>
            <p:cNvGrpSpPr/>
            <p:nvPr/>
          </p:nvGrpSpPr>
          <p:grpSpPr>
            <a:xfrm>
              <a:off x="7803357" y="3118396"/>
              <a:ext cx="811424" cy="824244"/>
              <a:chOff x="6771917" y="2460625"/>
              <a:chExt cx="1273176" cy="264795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6655C667-7C8A-B079-3DCF-18604E108F0C}"/>
                      </a:ext>
                    </a:extLst>
                  </p14:cNvPr>
                  <p14:cNvContentPartPr/>
                  <p14:nvPr/>
                </p14:nvContentPartPr>
                <p14:xfrm>
                  <a:off x="7600710" y="358095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160C901-DBCC-64CF-59CE-F88D111FBF4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91710" y="357195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073" name="Picture 4">
                <a:extLst>
                  <a:ext uri="{FF2B5EF4-FFF2-40B4-BE49-F238E27FC236}">
                    <a16:creationId xmlns:a16="http://schemas.microsoft.com/office/drawing/2014/main" id="{D3B1BDE4-43B6-5936-8455-6B51316A0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6" r="52310"/>
              <a:stretch/>
            </p:blipFill>
            <p:spPr bwMode="auto">
              <a:xfrm>
                <a:off x="6771917" y="2460625"/>
                <a:ext cx="1273176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4" name="Group 1073">
                <a:extLst>
                  <a:ext uri="{FF2B5EF4-FFF2-40B4-BE49-F238E27FC236}">
                    <a16:creationId xmlns:a16="http://schemas.microsoft.com/office/drawing/2014/main" id="{15EA2EBA-89AC-A722-0DDF-A7A9C4F2FADD}"/>
                  </a:ext>
                </a:extLst>
              </p:cNvPr>
              <p:cNvGrpSpPr/>
              <p:nvPr/>
            </p:nvGrpSpPr>
            <p:grpSpPr>
              <a:xfrm>
                <a:off x="6772538" y="2921471"/>
                <a:ext cx="28440" cy="149040"/>
                <a:chOff x="6772538" y="2921471"/>
                <a:chExt cx="28440" cy="14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083" name="Ink 1082">
                      <a:extLst>
                        <a:ext uri="{FF2B5EF4-FFF2-40B4-BE49-F238E27FC236}">
                          <a16:creationId xmlns:a16="http://schemas.microsoft.com/office/drawing/2014/main" id="{8A3F3221-EA94-C94D-B3FD-F98C62934F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38" y="2921471"/>
                    <a:ext cx="28440" cy="14904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E715C133-BC17-DC95-1FB2-8C97FD1C56EE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758597" y="2892809"/>
                      <a:ext cx="55765" cy="2052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084" name="Ink 1083">
                      <a:extLst>
                        <a:ext uri="{FF2B5EF4-FFF2-40B4-BE49-F238E27FC236}">
                          <a16:creationId xmlns:a16="http://schemas.microsoft.com/office/drawing/2014/main" id="{2E3D3FAC-BD8C-3AB0-3FCA-C11AA5AE33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1538" y="2942711"/>
                    <a:ext cx="2160" cy="2700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2522BC29-8DBB-9F36-EE4B-ADEF1E9EB96C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768038" y="2914586"/>
                      <a:ext cx="28620" cy="8212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98E8691F-F7D3-D2DD-1CE0-BF9FBBD79CC8}"/>
                      </a:ext>
                    </a:extLst>
                  </p14:cNvPr>
                  <p14:cNvContentPartPr/>
                  <p14:nvPr/>
                </p14:nvContentPartPr>
                <p14:xfrm>
                  <a:off x="6783698" y="2871791"/>
                  <a:ext cx="27000" cy="224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4B8C524-E939-8F94-B2A0-354C6F6097C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69635" y="2842991"/>
                    <a:ext cx="54563" cy="281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76" name="Ink 1075">
                    <a:extLst>
                      <a:ext uri="{FF2B5EF4-FFF2-40B4-BE49-F238E27FC236}">
                        <a16:creationId xmlns:a16="http://schemas.microsoft.com/office/drawing/2014/main" id="{B88C1C0D-A9B1-1F61-CBB0-951C42779D7A}"/>
                      </a:ext>
                    </a:extLst>
                  </p14:cNvPr>
                  <p14:cNvContentPartPr/>
                  <p14:nvPr/>
                </p14:nvContentPartPr>
                <p14:xfrm>
                  <a:off x="7596218" y="3545351"/>
                  <a:ext cx="30960" cy="468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C042A7F-CF28-D805-94AA-29F5950B680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568635" y="3488278"/>
                    <a:ext cx="86688" cy="159805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77" name="Group 1076">
                <a:extLst>
                  <a:ext uri="{FF2B5EF4-FFF2-40B4-BE49-F238E27FC236}">
                    <a16:creationId xmlns:a16="http://schemas.microsoft.com/office/drawing/2014/main" id="{E2EEA603-BFD4-D815-B241-5B4DEB9356E9}"/>
                  </a:ext>
                </a:extLst>
              </p:cNvPr>
              <p:cNvGrpSpPr/>
              <p:nvPr/>
            </p:nvGrpSpPr>
            <p:grpSpPr>
              <a:xfrm>
                <a:off x="6772178" y="2933351"/>
                <a:ext cx="24120" cy="234720"/>
                <a:chOff x="6772178" y="2933351"/>
                <a:chExt cx="24120" cy="234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080" name="Ink 1079">
                      <a:extLst>
                        <a:ext uri="{FF2B5EF4-FFF2-40B4-BE49-F238E27FC236}">
                          <a16:creationId xmlns:a16="http://schemas.microsoft.com/office/drawing/2014/main" id="{D0ED6DAD-D701-0387-D9C6-1CB0A38781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6498" y="2933351"/>
                    <a:ext cx="19800" cy="756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258C678B-FB79-0116-E162-8665337A5371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748212" y="2876078"/>
                      <a:ext cx="75806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081" name="Ink 1080">
                      <a:extLst>
                        <a:ext uri="{FF2B5EF4-FFF2-40B4-BE49-F238E27FC236}">
                          <a16:creationId xmlns:a16="http://schemas.microsoft.com/office/drawing/2014/main" id="{990671EE-FE96-FC8A-A014-BFD18DE180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4338" y="2964311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672D5D3A-19AD-F619-A223-9C1BB4B561A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756338" y="2946311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082" name="Ink 1081">
                      <a:extLst>
                        <a:ext uri="{FF2B5EF4-FFF2-40B4-BE49-F238E27FC236}">
                          <a16:creationId xmlns:a16="http://schemas.microsoft.com/office/drawing/2014/main" id="{C67EE1BF-9DA4-DDE7-E5F6-CBBF614B14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178" y="3009671"/>
                    <a:ext cx="13680" cy="1584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1C12255F-6ECB-068B-F4B3-994D1F8D92F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744818" y="2952280"/>
                      <a:ext cx="67853" cy="272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78" name="Ink 1077">
                    <a:extLst>
                      <a:ext uri="{FF2B5EF4-FFF2-40B4-BE49-F238E27FC236}">
                        <a16:creationId xmlns:a16="http://schemas.microsoft.com/office/drawing/2014/main" id="{6A0A2283-5652-48F6-A390-BC4F336CEE88}"/>
                      </a:ext>
                    </a:extLst>
                  </p14:cNvPr>
                  <p14:cNvContentPartPr/>
                  <p14:nvPr/>
                </p14:nvContentPartPr>
                <p14:xfrm>
                  <a:off x="6794498" y="3169151"/>
                  <a:ext cx="32400" cy="2638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A72E951-97EA-97E8-CB24-D64EB3858AD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66567" y="3111535"/>
                    <a:ext cx="87703" cy="37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79" name="Ink 1078">
                    <a:extLst>
                      <a:ext uri="{FF2B5EF4-FFF2-40B4-BE49-F238E27FC236}">
                        <a16:creationId xmlns:a16="http://schemas.microsoft.com/office/drawing/2014/main" id="{21756149-7654-5575-B206-2D6BA1C405EC}"/>
                      </a:ext>
                    </a:extLst>
                  </p14:cNvPr>
                  <p14:cNvContentPartPr/>
                  <p14:nvPr/>
                </p14:nvContentPartPr>
                <p14:xfrm>
                  <a:off x="6810008" y="3385871"/>
                  <a:ext cx="26640" cy="669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5BDCBB53-840E-643A-64B9-CA437798325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82234" y="3329125"/>
                    <a:ext cx="82754" cy="17931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424B3D11-05DE-3EFC-A015-F5B04D3F08FC}"/>
              </a:ext>
            </a:extLst>
          </p:cNvPr>
          <p:cNvCxnSpPr>
            <a:cxnSpLocks/>
          </p:cNvCxnSpPr>
          <p:nvPr/>
        </p:nvCxnSpPr>
        <p:spPr>
          <a:xfrm>
            <a:off x="8302665" y="1704896"/>
            <a:ext cx="0" cy="94932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01D4079-3B10-DBB4-F9F4-33B5AC664367}"/>
              </a:ext>
            </a:extLst>
          </p:cNvPr>
          <p:cNvSpPr/>
          <p:nvPr/>
        </p:nvSpPr>
        <p:spPr>
          <a:xfrm>
            <a:off x="8302665" y="1831514"/>
            <a:ext cx="2292907" cy="69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E8E9402D-CBA4-1C36-3620-FE09B7EAF834}"/>
              </a:ext>
            </a:extLst>
          </p:cNvPr>
          <p:cNvSpPr txBox="1"/>
          <p:nvPr/>
        </p:nvSpPr>
        <p:spPr>
          <a:xfrm>
            <a:off x="2876383" y="3468367"/>
            <a:ext cx="294478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 Time (W) = Start Time (PQ)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425467D7-F090-E96B-44B4-C2197CA2F246}"/>
                  </a:ext>
                </a:extLst>
              </p:cNvPr>
              <p:cNvSpPr txBox="1"/>
              <p:nvPr/>
            </p:nvSpPr>
            <p:spPr>
              <a:xfrm>
                <a:off x="2979947" y="4143011"/>
                <a:ext cx="3101817" cy="374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Duration (W) = Total Cycles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𝐹𝑟𝑒𝑞𝑢𝑒𝑛𝑐𝑦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425467D7-F090-E96B-44B4-C2197CA2F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47" y="4143011"/>
                <a:ext cx="3101817" cy="374718"/>
              </a:xfrm>
              <a:prstGeom prst="rect">
                <a:avLst/>
              </a:prstGeom>
              <a:blipFill>
                <a:blip r:embed="rId34"/>
                <a:stretch>
                  <a:fillRect b="-16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4" name="TextBox 1093">
            <a:extLst>
              <a:ext uri="{FF2B5EF4-FFF2-40B4-BE49-F238E27FC236}">
                <a16:creationId xmlns:a16="http://schemas.microsoft.com/office/drawing/2014/main" id="{9F5AC45A-37E3-E37E-78D4-2C6DA482FADE}"/>
              </a:ext>
            </a:extLst>
          </p:cNvPr>
          <p:cNvSpPr txBox="1"/>
          <p:nvPr/>
        </p:nvSpPr>
        <p:spPr>
          <a:xfrm>
            <a:off x="3155299" y="4557722"/>
            <a:ext cx="411418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Wave Duration (PQ) = Set duration of event in power source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A39304F8-6ABF-7AB4-C3A6-64525ECDFF55}"/>
              </a:ext>
            </a:extLst>
          </p:cNvPr>
          <p:cNvSpPr txBox="1"/>
          <p:nvPr/>
        </p:nvSpPr>
        <p:spPr>
          <a:xfrm>
            <a:off x="3027275" y="3805689"/>
            <a:ext cx="294478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 Value = Threshold </a:t>
            </a:r>
            <a:r>
              <a: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 </a:t>
            </a:r>
            <a:r>
              <a:rPr lang="en-US" sz="1200" dirty="0">
                <a:solidFill>
                  <a:schemeClr val="bg1"/>
                </a:solidFill>
              </a:rPr>
              <a:t>Boundary</a:t>
            </a: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79CBBDDC-21B2-8C3E-050E-6A009B838BE5}"/>
              </a:ext>
            </a:extLst>
          </p:cNvPr>
          <p:cNvCxnSpPr>
            <a:cxnSpLocks/>
          </p:cNvCxnSpPr>
          <p:nvPr/>
        </p:nvCxnSpPr>
        <p:spPr>
          <a:xfrm flipH="1" flipV="1">
            <a:off x="8306171" y="2538419"/>
            <a:ext cx="465344" cy="4071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762AC75-1DFA-66B9-0E53-9545363BB88D}"/>
              </a:ext>
            </a:extLst>
          </p:cNvPr>
          <p:cNvSpPr txBox="1"/>
          <p:nvPr/>
        </p:nvSpPr>
        <p:spPr>
          <a:xfrm>
            <a:off x="8702778" y="2882249"/>
            <a:ext cx="178611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 Time = Trigger Time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E6E428E6-7C4F-83EF-1FC9-AAB1C2D0CB2E}"/>
              </a:ext>
            </a:extLst>
          </p:cNvPr>
          <p:cNvSpPr txBox="1"/>
          <p:nvPr/>
        </p:nvSpPr>
        <p:spPr>
          <a:xfrm>
            <a:off x="1393755" y="3000907"/>
            <a:ext cx="394600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For both logs to be Valid, the following must be satisfied: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1FAB1097-BEA8-A214-FFE2-9D56F262F12C}"/>
              </a:ext>
            </a:extLst>
          </p:cNvPr>
          <p:cNvSpPr txBox="1"/>
          <p:nvPr/>
        </p:nvSpPr>
        <p:spPr>
          <a:xfrm>
            <a:off x="7269480" y="4169258"/>
            <a:ext cx="4059722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u="sng" dirty="0">
                <a:solidFill>
                  <a:schemeClr val="bg1"/>
                </a:solidFill>
              </a:rPr>
              <a:t>Default</a:t>
            </a:r>
            <a:r>
              <a:rPr lang="en-US" sz="1100" dirty="0">
                <a:solidFill>
                  <a:schemeClr val="bg1"/>
                </a:solidFill>
              </a:rPr>
              <a:t> Total Cycles value varies depending on the meter)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A76CE8CB-FE21-FE19-CF95-16178A1DD39F}"/>
              </a:ext>
            </a:extLst>
          </p:cNvPr>
          <p:cNvSpPr txBox="1"/>
          <p:nvPr/>
        </p:nvSpPr>
        <p:spPr>
          <a:xfrm>
            <a:off x="7269480" y="3805689"/>
            <a:ext cx="4328043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(Threshold can be a user defined value or based on specifications)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AD3FFB65-4D9F-AEA1-97C4-D762201031D9}"/>
              </a:ext>
            </a:extLst>
          </p:cNvPr>
          <p:cNvSpPr txBox="1"/>
          <p:nvPr/>
        </p:nvSpPr>
        <p:spPr>
          <a:xfrm>
            <a:off x="3155299" y="4924555"/>
            <a:ext cx="3573162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# Wave Logs = # Sag/Surge Events set in the source</a:t>
            </a:r>
          </a:p>
        </p:txBody>
      </p:sp>
    </p:spTree>
    <p:extLst>
      <p:ext uri="{BB962C8B-B14F-4D97-AF65-F5344CB8AC3E}">
        <p14:creationId xmlns:p14="http://schemas.microsoft.com/office/powerpoint/2010/main" val="39815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" grpId="0"/>
      <p:bldP spid="1093" grpId="0"/>
      <p:bldP spid="1094" grpId="0"/>
      <p:bldP spid="1095" grpId="0"/>
      <p:bldP spid="1103" grpId="0"/>
      <p:bldP spid="1104" grpId="0"/>
      <p:bldP spid="1105" grpId="0"/>
      <p:bldP spid="1108" grpId="0"/>
      <p:bldP spid="1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78" y="933519"/>
            <a:ext cx="4317281" cy="4558620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8" y="158622"/>
            <a:ext cx="376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Parts &amp; Limitations: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B65F3-626C-1A4D-CA8C-0AC1F0276801}"/>
              </a:ext>
            </a:extLst>
          </p:cNvPr>
          <p:cNvSpPr/>
          <p:nvPr/>
        </p:nvSpPr>
        <p:spPr>
          <a:xfrm>
            <a:off x="4010025" y="1428749"/>
            <a:ext cx="1338264" cy="1238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3809F-2739-6EAF-9570-0C27D4A08F4D}"/>
              </a:ext>
            </a:extLst>
          </p:cNvPr>
          <p:cNvSpPr/>
          <p:nvPr/>
        </p:nvSpPr>
        <p:spPr>
          <a:xfrm>
            <a:off x="5777071" y="1428749"/>
            <a:ext cx="904717" cy="838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992A1-DFFB-649A-E0CF-DB82B06F9F3C}"/>
              </a:ext>
            </a:extLst>
          </p:cNvPr>
          <p:cNvSpPr/>
          <p:nvPr/>
        </p:nvSpPr>
        <p:spPr>
          <a:xfrm>
            <a:off x="6720125" y="1428748"/>
            <a:ext cx="1276114" cy="3919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E5649-26DF-E743-5BEE-234211046BFE}"/>
              </a:ext>
            </a:extLst>
          </p:cNvPr>
          <p:cNvSpPr/>
          <p:nvPr/>
        </p:nvSpPr>
        <p:spPr>
          <a:xfrm>
            <a:off x="4029193" y="2986088"/>
            <a:ext cx="2671763" cy="2362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8" y="1069275"/>
            <a:ext cx="3095467" cy="3268506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992A1-DFFB-649A-E0CF-DB82B06F9F3C}"/>
              </a:ext>
            </a:extLst>
          </p:cNvPr>
          <p:cNvSpPr/>
          <p:nvPr/>
        </p:nvSpPr>
        <p:spPr>
          <a:xfrm>
            <a:off x="834945" y="1421137"/>
            <a:ext cx="930355" cy="883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624E5-8AF1-4E8C-2FC6-EBE9318D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42" y="743397"/>
            <a:ext cx="2652714" cy="24686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2E85FA-711C-8502-1FEE-D6106AD4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43" y="3429000"/>
            <a:ext cx="2652713" cy="233275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5A00E2-C76A-2853-2AC2-0C4AA2C04F93}"/>
              </a:ext>
            </a:extLst>
          </p:cNvPr>
          <p:cNvGrpSpPr/>
          <p:nvPr/>
        </p:nvGrpSpPr>
        <p:grpSpPr>
          <a:xfrm>
            <a:off x="7397750" y="2412227"/>
            <a:ext cx="2416810" cy="738664"/>
            <a:chOff x="7397750" y="2412227"/>
            <a:chExt cx="2416810" cy="73866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900BB4-6786-386B-7109-E6C8C30F8BE9}"/>
                </a:ext>
              </a:extLst>
            </p:cNvPr>
            <p:cNvCxnSpPr/>
            <p:nvPr/>
          </p:nvCxnSpPr>
          <p:spPr>
            <a:xfrm flipH="1">
              <a:off x="7397750" y="2508250"/>
              <a:ext cx="6731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5D5C3B2-96B3-80C1-1939-16DB14DF4BB0}"/>
                </a:ext>
              </a:extLst>
            </p:cNvPr>
            <p:cNvCxnSpPr/>
            <p:nvPr/>
          </p:nvCxnSpPr>
          <p:spPr>
            <a:xfrm flipH="1">
              <a:off x="7397750" y="2781300"/>
              <a:ext cx="6731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E14056-79CB-3B2C-1886-462A4A505497}"/>
                </a:ext>
              </a:extLst>
            </p:cNvPr>
            <p:cNvCxnSpPr/>
            <p:nvPr/>
          </p:nvCxnSpPr>
          <p:spPr>
            <a:xfrm flipH="1">
              <a:off x="7397750" y="3073400"/>
              <a:ext cx="6731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765160-32DD-5366-D89F-424AFE0A110C}"/>
                </a:ext>
              </a:extLst>
            </p:cNvPr>
            <p:cNvSpPr txBox="1"/>
            <p:nvPr/>
          </p:nvSpPr>
          <p:spPr>
            <a:xfrm>
              <a:off x="8070850" y="2412227"/>
              <a:ext cx="1743710" cy="7386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Display only for now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B357CA-84F4-C174-CF7D-2266F95723FA}"/>
              </a:ext>
            </a:extLst>
          </p:cNvPr>
          <p:cNvGrpSpPr/>
          <p:nvPr/>
        </p:nvGrpSpPr>
        <p:grpSpPr>
          <a:xfrm>
            <a:off x="7397750" y="1908109"/>
            <a:ext cx="3460750" cy="253916"/>
            <a:chOff x="7397750" y="1908109"/>
            <a:chExt cx="3460750" cy="25391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6405FF0-FCAF-6E8A-CDF4-8B08CF799A21}"/>
                </a:ext>
              </a:extLst>
            </p:cNvPr>
            <p:cNvCxnSpPr/>
            <p:nvPr/>
          </p:nvCxnSpPr>
          <p:spPr>
            <a:xfrm flipH="1">
              <a:off x="7397750" y="1993900"/>
              <a:ext cx="6731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16C86D-E6FD-566F-A376-29FB6432DAC3}"/>
                </a:ext>
              </a:extLst>
            </p:cNvPr>
            <p:cNvSpPr txBox="1"/>
            <p:nvPr/>
          </p:nvSpPr>
          <p:spPr>
            <a:xfrm>
              <a:off x="8070850" y="1908109"/>
              <a:ext cx="2787650" cy="25391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Assuming all events have the same duration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98AA2E-B830-D588-DEB2-A0D7AEACBA0D}"/>
              </a:ext>
            </a:extLst>
          </p:cNvPr>
          <p:cNvGrpSpPr/>
          <p:nvPr/>
        </p:nvGrpSpPr>
        <p:grpSpPr>
          <a:xfrm>
            <a:off x="7397750" y="1539895"/>
            <a:ext cx="3270250" cy="253916"/>
            <a:chOff x="7397750" y="1539895"/>
            <a:chExt cx="3270250" cy="25391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22E5C09-65F3-7332-382C-CFC3BD2132B9}"/>
                </a:ext>
              </a:extLst>
            </p:cNvPr>
            <p:cNvCxnSpPr/>
            <p:nvPr/>
          </p:nvCxnSpPr>
          <p:spPr>
            <a:xfrm flipH="1">
              <a:off x="7397750" y="1689971"/>
              <a:ext cx="6731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509452-48CD-54D7-3EBB-FB5153D5081D}"/>
                </a:ext>
              </a:extLst>
            </p:cNvPr>
            <p:cNvSpPr txBox="1"/>
            <p:nvPr/>
          </p:nvSpPr>
          <p:spPr>
            <a:xfrm>
              <a:off x="8070850" y="1539895"/>
              <a:ext cx="2597150" cy="25391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Assuming all meters have the same class.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D0C64F-9022-88DB-C564-9418733B3034}"/>
              </a:ext>
            </a:extLst>
          </p:cNvPr>
          <p:cNvSpPr/>
          <p:nvPr/>
        </p:nvSpPr>
        <p:spPr>
          <a:xfrm>
            <a:off x="2080300" y="1421136"/>
            <a:ext cx="672426" cy="602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BB147-0E70-2370-253C-697954588BAC}"/>
              </a:ext>
            </a:extLst>
          </p:cNvPr>
          <p:cNvSpPr txBox="1"/>
          <p:nvPr/>
        </p:nvSpPr>
        <p:spPr>
          <a:xfrm>
            <a:off x="439878" y="158622"/>
            <a:ext cx="376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Parts &amp; Limitations:</a:t>
            </a:r>
          </a:p>
        </p:txBody>
      </p:sp>
    </p:spTree>
    <p:extLst>
      <p:ext uri="{BB962C8B-B14F-4D97-AF65-F5344CB8AC3E}">
        <p14:creationId xmlns:p14="http://schemas.microsoft.com/office/powerpoint/2010/main" val="2613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8" y="1069275"/>
            <a:ext cx="3095467" cy="3268506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992A1-DFFB-649A-E0CF-DB82B06F9F3C}"/>
              </a:ext>
            </a:extLst>
          </p:cNvPr>
          <p:cNvSpPr/>
          <p:nvPr/>
        </p:nvSpPr>
        <p:spPr>
          <a:xfrm>
            <a:off x="2778045" y="1440186"/>
            <a:ext cx="914967" cy="2768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2C1B8-1BC7-1CEA-A464-248310142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26"/>
          <a:stretch/>
        </p:blipFill>
        <p:spPr>
          <a:xfrm>
            <a:off x="4885957" y="451450"/>
            <a:ext cx="1975109" cy="5459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46CDC-3F16-3EB3-6E81-6C349C62A681}"/>
              </a:ext>
            </a:extLst>
          </p:cNvPr>
          <p:cNvSpPr txBox="1"/>
          <p:nvPr/>
        </p:nvSpPr>
        <p:spPr>
          <a:xfrm>
            <a:off x="7175580" y="743397"/>
            <a:ext cx="3568620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This only reflects the Sequence of events programmed in the Omicron’s State Sequencer Tool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263AB-89EE-D42F-B980-AE058C248BA0}"/>
              </a:ext>
            </a:extLst>
          </p:cNvPr>
          <p:cNvSpPr txBox="1"/>
          <p:nvPr/>
        </p:nvSpPr>
        <p:spPr>
          <a:xfrm>
            <a:off x="7175580" y="1451724"/>
            <a:ext cx="3568620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Manually input only.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9BC6A-A272-3387-6BE6-9B7D656CE97D}"/>
              </a:ext>
            </a:extLst>
          </p:cNvPr>
          <p:cNvSpPr txBox="1"/>
          <p:nvPr/>
        </p:nvSpPr>
        <p:spPr>
          <a:xfrm>
            <a:off x="7175580" y="1998469"/>
            <a:ext cx="3568620" cy="276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Only Channel and % Value Column are editable.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9CA96-77D5-5F65-C3E9-47CE3533980D}"/>
              </a:ext>
            </a:extLst>
          </p:cNvPr>
          <p:cNvSpPr txBox="1"/>
          <p:nvPr/>
        </p:nvSpPr>
        <p:spPr>
          <a:xfrm>
            <a:off x="7175580" y="2631813"/>
            <a:ext cx="3568620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The checker can only process sequence of events like this. One events at a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01D6F-EAC7-FA06-76E5-2FB7C952674E}"/>
              </a:ext>
            </a:extLst>
          </p:cNvPr>
          <p:cNvSpPr txBox="1"/>
          <p:nvPr/>
        </p:nvSpPr>
        <p:spPr>
          <a:xfrm>
            <a:off x="439878" y="158622"/>
            <a:ext cx="376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Parts &amp; Limitations: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E754B7-789A-DB73-6AA0-581ED48CE584}"/>
              </a:ext>
            </a:extLst>
          </p:cNvPr>
          <p:cNvGrpSpPr/>
          <p:nvPr/>
        </p:nvGrpSpPr>
        <p:grpSpPr>
          <a:xfrm>
            <a:off x="4885957" y="5977114"/>
            <a:ext cx="1111250" cy="655855"/>
            <a:chOff x="3889375" y="5263003"/>
            <a:chExt cx="2613981" cy="65585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10AE99-0FAD-532B-6122-AFD4B3F06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620" y="5263003"/>
              <a:ext cx="0" cy="4019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67C5B5-2208-FCAD-8C77-A6DEB576783C}"/>
                </a:ext>
              </a:extLst>
            </p:cNvPr>
            <p:cNvSpPr txBox="1"/>
            <p:nvPr/>
          </p:nvSpPr>
          <p:spPr>
            <a:xfrm>
              <a:off x="3889375" y="5664942"/>
              <a:ext cx="2613981" cy="25391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Editable Cells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41257F-9DB7-4D55-8DBC-F30773C08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0720" y="5263003"/>
              <a:ext cx="0" cy="4019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3" y="1066100"/>
            <a:ext cx="3095467" cy="3268506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71B8CF-7D74-1611-F2BA-CF38A7B78F85}"/>
              </a:ext>
            </a:extLst>
          </p:cNvPr>
          <p:cNvSpPr/>
          <p:nvPr/>
        </p:nvSpPr>
        <p:spPr>
          <a:xfrm>
            <a:off x="806450" y="2525881"/>
            <a:ext cx="1930400" cy="1722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BE9954-A5DC-9FF7-70E8-462868F8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92" y="1066100"/>
            <a:ext cx="4706271" cy="419690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8EB313-1651-D316-22A8-40F2349413D7}"/>
              </a:ext>
            </a:extLst>
          </p:cNvPr>
          <p:cNvGrpSpPr/>
          <p:nvPr/>
        </p:nvGrpSpPr>
        <p:grpSpPr>
          <a:xfrm>
            <a:off x="3889375" y="5263003"/>
            <a:ext cx="2613981" cy="655855"/>
            <a:chOff x="3889375" y="5263003"/>
            <a:chExt cx="2613981" cy="65585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9A373A-FBC5-DC8D-9351-EFCDD54D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620" y="5263003"/>
              <a:ext cx="0" cy="4019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67CE76-74A6-3EE1-3790-21408A85EF48}"/>
                </a:ext>
              </a:extLst>
            </p:cNvPr>
            <p:cNvSpPr txBox="1"/>
            <p:nvPr/>
          </p:nvSpPr>
          <p:spPr>
            <a:xfrm>
              <a:off x="3889375" y="5664942"/>
              <a:ext cx="2613981" cy="25391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Editable Cells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2710C1-A468-091A-D12F-ABD200281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0720" y="5263003"/>
              <a:ext cx="0" cy="4019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B9B0E8-300A-0135-20CF-65443790EF3D}"/>
              </a:ext>
            </a:extLst>
          </p:cNvPr>
          <p:cNvGrpSpPr/>
          <p:nvPr/>
        </p:nvGrpSpPr>
        <p:grpSpPr>
          <a:xfrm>
            <a:off x="5848955" y="433603"/>
            <a:ext cx="1824385" cy="655855"/>
            <a:chOff x="5848955" y="433603"/>
            <a:chExt cx="1824385" cy="6558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11DBB8-34B3-9073-7810-4E9DDA7C79A9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6760531" y="687519"/>
              <a:ext cx="617" cy="4019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C47620-8ECC-4F4E-A2F2-20903830BB8D}"/>
                </a:ext>
              </a:extLst>
            </p:cNvPr>
            <p:cNvSpPr txBox="1"/>
            <p:nvPr/>
          </p:nvSpPr>
          <p:spPr>
            <a:xfrm>
              <a:off x="5848955" y="433603"/>
              <a:ext cx="1824385" cy="25391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Satisfactory or With Issue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CD8947-1169-B3A7-E518-8CBE738A8C68}"/>
              </a:ext>
            </a:extLst>
          </p:cNvPr>
          <p:cNvGrpSpPr/>
          <p:nvPr/>
        </p:nvGrpSpPr>
        <p:grpSpPr>
          <a:xfrm>
            <a:off x="7171392" y="5263003"/>
            <a:ext cx="1824385" cy="958446"/>
            <a:chOff x="7171392" y="5263003"/>
            <a:chExt cx="1824385" cy="95844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DC87F3-AD4C-9299-A988-6CA0A94CF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3617" y="5263003"/>
              <a:ext cx="1" cy="37858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2F51AD-740F-296A-FF73-B1D27C1FB8A1}"/>
                </a:ext>
              </a:extLst>
            </p:cNvPr>
            <p:cNvSpPr txBox="1"/>
            <p:nvPr/>
          </p:nvSpPr>
          <p:spPr>
            <a:xfrm>
              <a:off x="7171392" y="5644368"/>
              <a:ext cx="1824385" cy="57708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Will only be filled if there is an issue. There is a count for each.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CAFF0A-051C-870E-49F6-183D8A72B028}"/>
              </a:ext>
            </a:extLst>
          </p:cNvPr>
          <p:cNvSpPr txBox="1"/>
          <p:nvPr/>
        </p:nvSpPr>
        <p:spPr>
          <a:xfrm>
            <a:off x="439878" y="158622"/>
            <a:ext cx="376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Parts &amp; Limitations:</a:t>
            </a:r>
          </a:p>
        </p:txBody>
      </p:sp>
    </p:spTree>
    <p:extLst>
      <p:ext uri="{BB962C8B-B14F-4D97-AF65-F5344CB8AC3E}">
        <p14:creationId xmlns:p14="http://schemas.microsoft.com/office/powerpoint/2010/main" val="251227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BBD6FB4-9DAB-7AC1-5184-18ED33685072}"/>
              </a:ext>
            </a:extLst>
          </p:cNvPr>
          <p:cNvSpPr/>
          <p:nvPr/>
        </p:nvSpPr>
        <p:spPr>
          <a:xfrm rot="10800000">
            <a:off x="0" y="0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61235-914F-318E-31FF-4B32A1E3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87" y="1025882"/>
            <a:ext cx="4317281" cy="4558620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4A765BF9-A339-775C-C464-7CA55A3F30B6}"/>
              </a:ext>
            </a:extLst>
          </p:cNvPr>
          <p:cNvSpPr/>
          <p:nvPr/>
        </p:nvSpPr>
        <p:spPr>
          <a:xfrm>
            <a:off x="0" y="6699379"/>
            <a:ext cx="12192000" cy="158621"/>
          </a:xfrm>
          <a:prstGeom prst="round2SameRect">
            <a:avLst>
              <a:gd name="adj1" fmla="val 8909"/>
              <a:gd name="adj2" fmla="val 0"/>
            </a:avLst>
          </a:prstGeom>
          <a:solidFill>
            <a:srgbClr val="FFD1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9D756-916A-F83D-039E-BD99FF4E09B0}"/>
              </a:ext>
            </a:extLst>
          </p:cNvPr>
          <p:cNvSpPr txBox="1"/>
          <p:nvPr/>
        </p:nvSpPr>
        <p:spPr>
          <a:xfrm>
            <a:off x="439879" y="158622"/>
            <a:ext cx="1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F0D1F-4040-098E-BE8F-917008C32791}"/>
              </a:ext>
            </a:extLst>
          </p:cNvPr>
          <p:cNvSpPr txBox="1"/>
          <p:nvPr/>
        </p:nvSpPr>
        <p:spPr>
          <a:xfrm>
            <a:off x="5336237" y="1491074"/>
            <a:ext cx="62092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Configuration Tab must be filled with info.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3 Phase System Tab should be filled with the script.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user will select a meter type and will import logs.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user must import Waveform logs first before the PQ logs. (another step are still unhandled)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The logs will then be pasted and will  be organized in a newly created sheet named after the meter name.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Lastly, the user will click process to analyze the data and will be able to see the evaluation table and red markings if there is an issue.</a:t>
            </a:r>
          </a:p>
        </p:txBody>
      </p:sp>
    </p:spTree>
    <p:extLst>
      <p:ext uri="{BB962C8B-B14F-4D97-AF65-F5344CB8AC3E}">
        <p14:creationId xmlns:p14="http://schemas.microsoft.com/office/powerpoint/2010/main" val="21049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538</Words>
  <Application>Microsoft Office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Carlos H. Garro</dc:creator>
  <cp:lastModifiedBy>John Carlos Garro</cp:lastModifiedBy>
  <cp:revision>11</cp:revision>
  <dcterms:created xsi:type="dcterms:W3CDTF">2024-07-31T12:35:38Z</dcterms:created>
  <dcterms:modified xsi:type="dcterms:W3CDTF">2024-08-06T12:12:39Z</dcterms:modified>
</cp:coreProperties>
</file>