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CBC2-C576-41CC-BC5A-308CEEBF9F8A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3CE1-BE5A-4F99-95B6-D6B98FEF0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5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CBC2-C576-41CC-BC5A-308CEEBF9F8A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3CE1-BE5A-4F99-95B6-D6B98FEF0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16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CBC2-C576-41CC-BC5A-308CEEBF9F8A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3CE1-BE5A-4F99-95B6-D6B98FEF0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4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CBC2-C576-41CC-BC5A-308CEEBF9F8A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3CE1-BE5A-4F99-95B6-D6B98FEF0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88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CBC2-C576-41CC-BC5A-308CEEBF9F8A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3CE1-BE5A-4F99-95B6-D6B98FEF0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62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CBC2-C576-41CC-BC5A-308CEEBF9F8A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3CE1-BE5A-4F99-95B6-D6B98FEF0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97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CBC2-C576-41CC-BC5A-308CEEBF9F8A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3CE1-BE5A-4F99-95B6-D6B98FEF0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15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CBC2-C576-41CC-BC5A-308CEEBF9F8A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3CE1-BE5A-4F99-95B6-D6B98FEF0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1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CBC2-C576-41CC-BC5A-308CEEBF9F8A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3CE1-BE5A-4F99-95B6-D6B98FEF0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39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CBC2-C576-41CC-BC5A-308CEEBF9F8A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3CE1-BE5A-4F99-95B6-D6B98FEF0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8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CBC2-C576-41CC-BC5A-308CEEBF9F8A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3CE1-BE5A-4F99-95B6-D6B98FEF0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38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CBC2-C576-41CC-BC5A-308CEEBF9F8A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83CE1-BE5A-4F99-95B6-D6B98FEF0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84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17" y="1432869"/>
            <a:ext cx="10013166" cy="3992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3" name="矩形 2"/>
          <p:cNvSpPr/>
          <p:nvPr/>
        </p:nvSpPr>
        <p:spPr>
          <a:xfrm>
            <a:off x="1596044" y="1438102"/>
            <a:ext cx="4056611" cy="22527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596043" y="3760124"/>
            <a:ext cx="4513812" cy="166500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464548" y="219449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設定別名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08970" y="4225425"/>
            <a:ext cx="3937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建立畫布 匯入</a:t>
            </a:r>
            <a:r>
              <a:rPr lang="en-US" altLang="zh-TW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598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909637"/>
            <a:ext cx="6562725" cy="50387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956233" y="3136611"/>
            <a:ext cx="3421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碰撞檢查函數 </a:t>
            </a:r>
            <a:r>
              <a:rPr lang="en-US" altLang="zh-TW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1/4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328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390650"/>
            <a:ext cx="7543800" cy="4076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60073" y="1390650"/>
            <a:ext cx="4646814" cy="1618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674323" y="19075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載入資源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0073" y="3092335"/>
            <a:ext cx="7082443" cy="233587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934217" y="3718668"/>
            <a:ext cx="1845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變數命</a:t>
            </a:r>
            <a:r>
              <a:rPr lang="zh-TW" alt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246666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390525"/>
            <a:ext cx="6524625" cy="60769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90696" y="263506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物件初始化函數們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835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7" y="742950"/>
            <a:ext cx="66008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95588" y="897776"/>
            <a:ext cx="2981757" cy="1296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050624" y="1007527"/>
            <a:ext cx="3345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建立容器</a:t>
            </a:r>
            <a:endParaRPr lang="en-US" altLang="zh-TW" sz="3200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物件依場景分組</a:t>
            </a:r>
            <a:r>
              <a:rPr lang="en-US" altLang="zh-TW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95586" y="3028398"/>
            <a:ext cx="4087072" cy="302326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43355" y="3755201"/>
            <a:ext cx="1839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親子關係</a:t>
            </a:r>
            <a:endParaRPr lang="en-US" altLang="zh-TW" sz="3200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endParaRPr lang="en-US" altLang="zh-TW" sz="3200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zh-TW" alt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634327" y="23190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設定容器圖層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252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328737"/>
            <a:ext cx="5981700" cy="42005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541835" y="501251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播放背景音樂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806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26" y="974647"/>
            <a:ext cx="7124549" cy="49087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33726" y="1645920"/>
            <a:ext cx="5512994" cy="3291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176523" y="2317402"/>
            <a:ext cx="24817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監聽</a:t>
            </a:r>
            <a:endParaRPr lang="en-US" altLang="zh-TW" sz="3200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開始鍵狀態</a:t>
            </a:r>
            <a:endParaRPr lang="en-US" altLang="zh-TW" sz="3200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設定場景</a:t>
            </a:r>
            <a:endParaRPr lang="en-US" altLang="zh-TW" sz="3200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開始迴圈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01508" y="517032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迴圈檢查遊戲狀態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583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490537"/>
            <a:ext cx="8201025" cy="5876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43695" y="1072342"/>
            <a:ext cx="6068290" cy="5295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004412" y="371990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檢查水平移動限制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567375" y="48905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遊戲狀態遊玩中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87128" y="4868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設定雲層卷軸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577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68" y="0"/>
            <a:ext cx="7236663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59578" y="0"/>
            <a:ext cx="6616931" cy="5453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51631" y="1911862"/>
            <a:ext cx="352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檢查垂直移動限制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90631" y="586318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檢查跳躍動畫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599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257175"/>
            <a:ext cx="5400675" cy="63436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40976" y="972590"/>
            <a:ext cx="3117272" cy="56282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758248" y="3067331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sz="3200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鍵盤監聽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95999" y="31866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音效播放函數</a:t>
            </a:r>
            <a:endParaRPr lang="zh-TW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84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76</Words>
  <Application>Microsoft Office PowerPoint</Application>
  <PresentationFormat>寬螢幕</PresentationFormat>
  <Paragraphs>26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 WANG</dc:creator>
  <cp:lastModifiedBy>JC WANG</cp:lastModifiedBy>
  <cp:revision>2</cp:revision>
  <dcterms:created xsi:type="dcterms:W3CDTF">2020-01-08T22:00:03Z</dcterms:created>
  <dcterms:modified xsi:type="dcterms:W3CDTF">2020-01-08T22:16:23Z</dcterms:modified>
</cp:coreProperties>
</file>