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94267-EB30-CAC8-ECB5-310ACDD46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339C28-2318-8BAE-2504-BB6927DC1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B9EF4-BBF8-C50F-452E-A0306B8D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BE932-2625-FB4D-40B8-04A1A7F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42BC3-4271-DFCE-0403-60DB3F2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6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95DB-8E03-6DD1-10F6-80D268FC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999B6F-D396-0CDB-B142-DB46D9AE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7EC21-13C9-8D22-F664-9EE181D1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C6D5B-BFF6-CF51-A83B-755E7CBE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744D7-A7E9-DEFB-3CCF-AFCD5C40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1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711FFF-B263-8CD9-FD2B-C7737A120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6A2D9C-C77E-78D3-2E4B-D78A86C5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FF3DCB-94D4-9F5B-CA88-B9A4FE44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374A0-705F-9E07-83E6-D53BD22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83AD0-B7B7-B6DF-50D2-E7B399D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0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3330-D92D-B2DD-C254-10CBBD81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C4355-03BC-CFE9-2BC4-0824A32E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B5B07-FCCD-4CB2-F02A-08F64857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89208-965C-A0BC-8D2B-C43A5A3E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41009-BC62-291D-D747-9551AC31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26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7C3B-992E-D4B5-3CA5-255400E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DA43D-8920-9C9D-2F52-4D3D72E4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BFA85-3FC5-924F-D9DC-E537A82A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3EEE2-54F7-5136-B9E7-C2F0F179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8EB0C-4038-0682-AA07-78CC203F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1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9473-02CD-CE88-C5B6-B5A1700C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A38C5-D0B2-8BE5-BDA6-79101485E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71104-6D10-EB82-16D6-DA866FA17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8C655-AE91-1898-1623-9BF15898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82565E-94AA-48D2-408D-A4E24EB7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9693A-B580-C40F-C64C-19107F03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1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DD6FA-24F5-6BCB-0994-9E9B9FA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50B577-816F-DBE9-B7E2-0C98EA5E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EBFCD-2EBC-7775-B1EA-AB1F49D1A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EA76E4-A9C7-0617-C10D-20A1D065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6CF340-AAB5-6E30-A406-75D3BA3B4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DAEDB5-5DAD-DBED-A4A9-F1D513E9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FC931F-BBD4-8386-D7B3-891C3AA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7BA1B0-8879-E514-EE37-5AF7039C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B2104-35B2-0972-EEAD-51368C33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722476-4206-DF3A-99E2-AE6E2857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5B213D-EAE9-E662-F805-0D648177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B3353F-9585-1E90-9F54-5C585EB4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A561D2-56F4-3A30-028E-BEB8700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E57C4E-DA84-C7EB-0A06-B04995DC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2DC34-BF93-0235-BF89-37F0F1FF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0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4BFB-B2F1-AC24-0F5B-2BC256CC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577BB2-38AA-8C3D-A730-3D9DE426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D08C2B-99AE-4AEA-9218-689430EE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97DBC-E2E0-388D-433A-376C3D6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6C853E-74E6-8622-DF31-5B405103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0D087-A320-2B5A-06D8-BE1A4380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68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C3D1F-2004-D5F2-4C67-67BDCE08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15691D-97E2-D234-484F-996850A69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7C11F2-538D-6111-F50C-0142B6DA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F5E76-8993-E82D-EF69-A0ED4F4D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9B534-8932-651D-10C6-A908A616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ABF8B2-26BF-4573-2907-4B7C1830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7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4745-322C-4AFE-3EF2-AB3EBB6F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F5D8F-B993-2BDD-F0C9-45AF3F38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EB94C-B0AF-2005-2FAF-05B48326A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D176-3057-4A22-A02C-C3BE75F1DB45}" type="datetimeFigureOut">
              <a:rPr lang="es-CO" smtClean="0"/>
              <a:t>12/11/2022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058E3-18F8-0A36-DEB0-5FD9F873B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42ED4-FABA-DDC3-C364-ABFEFE7D3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E257-615B-4513-964E-9CB35B93E9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7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EC9B4-E3ED-82FD-9CC5-1ED5740D6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911E6-D447-2A0A-6F50-FE3FB1E5A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311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campos lozano</dc:creator>
  <cp:lastModifiedBy>Jonathan campos lozano</cp:lastModifiedBy>
  <cp:revision>1</cp:revision>
  <dcterms:created xsi:type="dcterms:W3CDTF">2022-11-12T19:14:05Z</dcterms:created>
  <dcterms:modified xsi:type="dcterms:W3CDTF">2022-11-12T19:14:38Z</dcterms:modified>
</cp:coreProperties>
</file>