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CB4F2FA-FB38-4DD1-B4EE-4DD599EB18D3}">
          <p14:sldIdLst>
            <p14:sldId id="256"/>
            <p14:sldId id="257"/>
            <p14:sldId id="258"/>
            <p14:sldId id="261"/>
          </p14:sldIdLst>
        </p14:section>
        <p14:section name="Sección sin título" id="{A27A5E30-B728-42C8-9650-3986059AD4B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9:18:1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1467 24575,'4'-6'0,"1"-1"0,-1 1 0,0-1 0,0 0 0,-1 0 0,0 0 0,3-13 0,5-10 0,8-13 0,-9 17 0,1 1 0,1 0 0,1 1 0,1 0 0,26-31 0,-25 35 0,0-1 0,-2 0 0,0 0 0,-2-1 0,11-27 0,23-43 0,27-6 0,-64 90 0,0 1 0,0-1 0,1 1 0,0 1 0,1 0 0,-1 0 0,1 1 0,13-5 0,21-13 0,-21 11 0,1 1 0,1 2 0,-1 0 0,1 2 0,1 0 0,-1 2 0,51-4 0,7-3 0,-22 5 0,1 2 0,98 6 0,-45 2 0,-51-3 0,1591 33 0,-1189-16 0,-307-7 0,56 2 0,436 12 0,-561-19 0,1475 15 0,-1036-22 0,-271 13 0,-47 0 0,119-9 0,275 13 0,192-3 0,-493-15 0,283 6 0,616-7 0,-1130 4 0,0-4 0,0-3 0,-1-3 0,75-20 0,-33 5 0,-85 20 0,0 0 0,-1-2 0,0-1 0,42-19 0,18-15 0,-2-4 0,-2-4 0,119-91 0,-175 114 0,-1-2 0,35-47 0,-17 20 0,-29 35 0,-1-1 0,15-30 0,13-19 0,-42 68 0,1 1 0,-1 0 0,0 0 0,1 0 0,0 0 0,-1 0 0,1 0 0,0 0 0,0 1 0,0-1 0,0 1 0,0-1 0,1 1 0,-1 0 0,0 0 0,1 0 0,-1 0 0,0 0 0,1 1 0,-1-1 0,1 1 0,-1-1 0,1 1 0,0 0 0,-1 0 0,1 0 0,-1 0 0,1 1 0,-1-1 0,1 1 0,-1-1 0,1 1 0,3 1 0,5 5 0,-1-1 0,0 2 0,0-1 0,0 1 0,15 18 0,19 13 0,-12-17-57,80 51-594,-29-32-4294,90 25 4337,200 48 1,190 18 359,-563-132 247,833 149 540,-588-122 2700,353-5 1,-495-23-3141,-45 2-99,-1-2 0,86-13 0,-109 5 0,0-2 0,0-1 0,56-29 0,38-15 0,3 14 0,228-41 0,143 12 0,590-7 0,0 60 0,-827 16 0,152-24 0,-204 9 0,385 11 0,-339 9 0,-232-3 0,67-1 0,-1 4 0,145 23 0,-177-14 0,-7-3 0,0 2 0,-1 3 0,-1 2 0,72 32 0,-13 5 0,2-4 0,215 61 0,-273-93 0,-1 3 0,0 2 0,78 45 0,-127-64 7,1 0-1,-1 0 0,-1 1 0,1 0 1,0 0-1,-1 0 0,0 1 1,0 0-1,0-1 0,-1 1 1,1 0-1,-1 1 0,-1-1 1,1 1-1,-1-1 0,0 1 0,3 10 1,-2 3-327,0 1 0,-1 0 1,-3 40-1,1-54 120,0 15-6626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94267-EB30-CAC8-ECB5-310ACDD46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339C28-2318-8BAE-2504-BB6927DC1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CB9EF4-BBF8-C50F-452E-A0306B8D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5BE932-2625-FB4D-40B8-04A1A7FC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442BC3-4271-DFCE-0403-60DB3F23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465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495DB-8E03-6DD1-10F6-80D268FC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999B6F-D396-0CDB-B142-DB46D9AE0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67EC21-13C9-8D22-F664-9EE181D1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4C6D5B-BFF6-CF51-A83B-755E7CBE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F744D7-A7E9-DEFB-3CCF-AFCD5C40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761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711FFF-B263-8CD9-FD2B-C7737A120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6A2D9C-C77E-78D3-2E4B-D78A86C55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FF3DCB-94D4-9F5B-CA88-B9A4FE44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374A0-705F-9E07-83E6-D53BD226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83AD0-B7B7-B6DF-50D2-E7B399D3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02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D3330-D92D-B2DD-C254-10CBBD81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C4355-03BC-CFE9-2BC4-0824A32EF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1B5B07-FCCD-4CB2-F02A-08F64857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689208-965C-A0BC-8D2B-C43A5A3E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A41009-BC62-291D-D747-9551AC31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226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B7C3B-992E-D4B5-3CA5-255400EA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DA43D-8920-9C9D-2F52-4D3D72E4E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4BFA85-3FC5-924F-D9DC-E537A82A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D3EEE2-54F7-5136-B9E7-C2F0F179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38EB0C-4038-0682-AA07-78CC203F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815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99473-02CD-CE88-C5B6-B5A1700C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8A38C5-D0B2-8BE5-BDA6-79101485E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671104-6D10-EB82-16D6-DA866FA17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C8C655-AE91-1898-1623-9BF15898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82565E-94AA-48D2-408D-A4E24EB7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69693A-B580-C40F-C64C-19107F03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131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DD6FA-24F5-6BCB-0994-9E9B9FAE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50B577-816F-DBE9-B7E2-0C98EA5E8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6EBFCD-2EBC-7775-B1EA-AB1F49D1A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EA76E4-A9C7-0617-C10D-20A1D0654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6CF340-AAB5-6E30-A406-75D3BA3B4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DAEDB5-5DAD-DBED-A4A9-F1D513E9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FC931F-BBD4-8386-D7B3-891C3AAB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7BA1B0-8879-E514-EE37-5AF7039C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18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B2104-35B2-0972-EEAD-51368C33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722476-4206-DF3A-99E2-AE6E2857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5B213D-EAE9-E662-F805-0D648177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B3353F-9585-1E90-9F54-5C585EB4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79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A561D2-56F4-3A30-028E-BEB8700A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E57C4E-DA84-C7EB-0A06-B04995DC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52DC34-BF93-0235-BF89-37F0F1FF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70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34BFB-B2F1-AC24-0F5B-2BC256CC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577BB2-38AA-8C3D-A730-3D9DE4266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D08C2B-99AE-4AEA-9218-689430EED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597DBC-E2E0-388D-433A-376C3D6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6C853E-74E6-8622-DF31-5B405103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D0D087-A320-2B5A-06D8-BE1A4380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768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C3D1F-2004-D5F2-4C67-67BDCE08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15691D-97E2-D234-484F-996850A69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7C11F2-538D-6111-F50C-0142B6DAC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1F5E76-8993-E82D-EF69-A0ED4F4D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99B534-8932-651D-10C6-A908A616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ABF8B2-26BF-4573-2907-4B7C1830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272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864745-322C-4AFE-3EF2-AB3EBB6F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DF5D8F-B993-2BDD-F0C9-45AF3F38B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2EB94C-B0AF-2005-2FAF-05B48326A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4058E3-18F8-0A36-DEB0-5FD9F873B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A42ED4-FABA-DDC3-C364-ABFEFE7D3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776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mailto:c222209@hot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foto/balcao-computador-computador-portatil-eletronicos-234921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05B2453-973D-E847-E2A0-E5FCEEABBBD9}"/>
              </a:ext>
            </a:extLst>
          </p:cNvPr>
          <p:cNvSpPr/>
          <p:nvPr/>
        </p:nvSpPr>
        <p:spPr>
          <a:xfrm>
            <a:off x="776377" y="886537"/>
            <a:ext cx="2251494" cy="28294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Nombre</a:t>
            </a:r>
            <a:r>
              <a:rPr lang="en-US" dirty="0"/>
              <a:t>: Jonathan Campos</a:t>
            </a:r>
          </a:p>
          <a:p>
            <a:pPr algn="ctr"/>
            <a:r>
              <a:rPr lang="en-US" dirty="0"/>
              <a:t>Email: </a:t>
            </a:r>
            <a:r>
              <a:rPr lang="en-US" dirty="0">
                <a:hlinkClick r:id="rId2"/>
              </a:rPr>
              <a:t>c222209@hotmail.com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laboral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Estudios</a:t>
            </a:r>
            <a:r>
              <a:rPr lang="en-US" dirty="0"/>
              <a:t>: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1757393-8554-9C21-12C5-703F78B6F090}"/>
              </a:ext>
            </a:extLst>
          </p:cNvPr>
          <p:cNvSpPr txBox="1"/>
          <p:nvPr/>
        </p:nvSpPr>
        <p:spPr>
          <a:xfrm>
            <a:off x="1555257" y="381089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96AF511-8115-B457-CE99-5FB39AA0D427}"/>
              </a:ext>
            </a:extLst>
          </p:cNvPr>
          <p:cNvSpPr/>
          <p:nvPr/>
        </p:nvSpPr>
        <p:spPr>
          <a:xfrm>
            <a:off x="3559510" y="852643"/>
            <a:ext cx="2251494" cy="27521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laboral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 err="1"/>
              <a:t>Empresa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Estudios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* </a:t>
            </a:r>
            <a:r>
              <a:rPr lang="en-US" dirty="0" err="1"/>
              <a:t>Estudio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AE3D76-710F-08C7-3F20-61B6E6D11099}"/>
              </a:ext>
            </a:extLst>
          </p:cNvPr>
          <p:cNvSpPr txBox="1"/>
          <p:nvPr/>
        </p:nvSpPr>
        <p:spPr>
          <a:xfrm>
            <a:off x="4338390" y="37769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6F83B2F-A4A2-6C43-B43B-256ADE7D0A22}"/>
              </a:ext>
            </a:extLst>
          </p:cNvPr>
          <p:cNvSpPr/>
          <p:nvPr/>
        </p:nvSpPr>
        <p:spPr>
          <a:xfrm>
            <a:off x="6342643" y="836002"/>
            <a:ext cx="2251494" cy="27521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laboral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 err="1"/>
              <a:t>Empresa</a:t>
            </a:r>
            <a:r>
              <a:rPr lang="en-US" dirty="0"/>
              <a:t> 1</a:t>
            </a:r>
          </a:p>
          <a:p>
            <a:pPr algn="ctr"/>
            <a:r>
              <a:rPr lang="en-US" dirty="0"/>
              <a:t>* </a:t>
            </a:r>
            <a:r>
              <a:rPr lang="en-US" dirty="0" err="1"/>
              <a:t>Empresa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Estudios</a:t>
            </a:r>
            <a:r>
              <a:rPr lang="en-US" dirty="0"/>
              <a:t>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Estudio</a:t>
            </a:r>
            <a:r>
              <a:rPr lang="en-US" dirty="0"/>
              <a:t> 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* </a:t>
            </a:r>
            <a:r>
              <a:rPr lang="en-US" dirty="0" err="1"/>
              <a:t>Estudio</a:t>
            </a:r>
            <a:r>
              <a:rPr lang="en-US" dirty="0"/>
              <a:t> 2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9BB903-B991-30E5-0873-12D4C230913E}"/>
              </a:ext>
            </a:extLst>
          </p:cNvPr>
          <p:cNvSpPr txBox="1"/>
          <p:nvPr/>
        </p:nvSpPr>
        <p:spPr>
          <a:xfrm>
            <a:off x="7121523" y="376035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es-C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76392FA2-5C7A-019A-79C8-9571C540EEF0}"/>
                  </a:ext>
                </a:extLst>
              </p14:cNvPr>
              <p14:cNvContentPartPr/>
              <p14:nvPr/>
            </p14:nvContentPartPr>
            <p14:xfrm>
              <a:off x="603577" y="565376"/>
              <a:ext cx="8273880" cy="52812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76392FA2-5C7A-019A-79C8-9571C540EE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37" y="556736"/>
                <a:ext cx="8291520" cy="5457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F9D6243A-91A4-394F-1BA7-6BA6571FAE02}"/>
              </a:ext>
            </a:extLst>
          </p:cNvPr>
          <p:cNvSpPr txBox="1"/>
          <p:nvPr/>
        </p:nvSpPr>
        <p:spPr>
          <a:xfrm>
            <a:off x="4338390" y="23896"/>
            <a:ext cx="176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Master/ main</a:t>
            </a:r>
            <a:endParaRPr lang="es-CO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09D2818-6071-A517-133A-93AD86DE2116}"/>
              </a:ext>
            </a:extLst>
          </p:cNvPr>
          <p:cNvCxnSpPr>
            <a:stCxn id="13" idx="2"/>
          </p:cNvCxnSpPr>
          <p:nvPr/>
        </p:nvCxnSpPr>
        <p:spPr>
          <a:xfrm flipH="1">
            <a:off x="4546121" y="4146330"/>
            <a:ext cx="8835" cy="58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ED2BB87-9FE8-A927-DB3D-067C0C730306}"/>
              </a:ext>
            </a:extLst>
          </p:cNvPr>
          <p:cNvSpPr/>
          <p:nvPr/>
        </p:nvSpPr>
        <p:spPr>
          <a:xfrm>
            <a:off x="3420374" y="5020574"/>
            <a:ext cx="2251494" cy="17189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dirty="0"/>
              <a:t>Laboral </a:t>
            </a:r>
            <a:r>
              <a:rPr lang="en-US" dirty="0" err="1"/>
              <a:t>Exprirences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* Job 1</a:t>
            </a:r>
            <a:br>
              <a:rPr lang="en-US" dirty="0"/>
            </a:br>
            <a:endParaRPr lang="es-CO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9C50E0B-EDB4-0673-06E3-705B86923EE1}"/>
              </a:ext>
            </a:extLst>
          </p:cNvPr>
          <p:cNvCxnSpPr>
            <a:stCxn id="20" idx="3"/>
            <a:endCxn id="15" idx="2"/>
          </p:cNvCxnSpPr>
          <p:nvPr/>
        </p:nvCxnSpPr>
        <p:spPr>
          <a:xfrm flipV="1">
            <a:off x="5671868" y="4129689"/>
            <a:ext cx="1788049" cy="175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9DD4102-D500-6771-92EA-B3DA227D12F6}"/>
              </a:ext>
            </a:extLst>
          </p:cNvPr>
          <p:cNvSpPr txBox="1"/>
          <p:nvPr/>
        </p:nvSpPr>
        <p:spPr>
          <a:xfrm>
            <a:off x="1892455" y="5604295"/>
            <a:ext cx="176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English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931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296F63C4-3068-D96C-BEF4-48100277E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3386" y="3000555"/>
            <a:ext cx="2147454" cy="3221181"/>
          </a:xfrm>
          <a:prstGeom prst="rect">
            <a:avLst/>
          </a:prstGeom>
        </p:spPr>
      </p:pic>
      <p:sp>
        <p:nvSpPr>
          <p:cNvPr id="6" name="Bocadillo nube: nube 5">
            <a:extLst>
              <a:ext uri="{FF2B5EF4-FFF2-40B4-BE49-F238E27FC236}">
                <a16:creationId xmlns:a16="http://schemas.microsoft.com/office/drawing/2014/main" id="{5721B832-842B-22EE-AEAF-E97E9460D360}"/>
              </a:ext>
            </a:extLst>
          </p:cNvPr>
          <p:cNvSpPr/>
          <p:nvPr/>
        </p:nvSpPr>
        <p:spPr>
          <a:xfrm>
            <a:off x="1759352" y="1517987"/>
            <a:ext cx="5315528" cy="211512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ara sonriente 6">
            <a:extLst>
              <a:ext uri="{FF2B5EF4-FFF2-40B4-BE49-F238E27FC236}">
                <a16:creationId xmlns:a16="http://schemas.microsoft.com/office/drawing/2014/main" id="{9D8591E8-454C-58E0-3076-EDA6D6CB06D9}"/>
              </a:ext>
            </a:extLst>
          </p:cNvPr>
          <p:cNvSpPr/>
          <p:nvPr/>
        </p:nvSpPr>
        <p:spPr>
          <a:xfrm>
            <a:off x="8505645" y="636264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ara sonriente 7">
            <a:extLst>
              <a:ext uri="{FF2B5EF4-FFF2-40B4-BE49-F238E27FC236}">
                <a16:creationId xmlns:a16="http://schemas.microsoft.com/office/drawing/2014/main" id="{F1697B11-010E-42D0-A3DE-BDE07986A6A8}"/>
              </a:ext>
            </a:extLst>
          </p:cNvPr>
          <p:cNvSpPr/>
          <p:nvPr/>
        </p:nvSpPr>
        <p:spPr>
          <a:xfrm>
            <a:off x="8658045" y="2086155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ara sonriente 8">
            <a:extLst>
              <a:ext uri="{FF2B5EF4-FFF2-40B4-BE49-F238E27FC236}">
                <a16:creationId xmlns:a16="http://schemas.microsoft.com/office/drawing/2014/main" id="{B44A4FF9-4535-1B13-5B15-6A19C4FE6DE6}"/>
              </a:ext>
            </a:extLst>
          </p:cNvPr>
          <p:cNvSpPr/>
          <p:nvPr/>
        </p:nvSpPr>
        <p:spPr>
          <a:xfrm>
            <a:off x="8658045" y="353604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ara sonriente 9">
            <a:extLst>
              <a:ext uri="{FF2B5EF4-FFF2-40B4-BE49-F238E27FC236}">
                <a16:creationId xmlns:a16="http://schemas.microsoft.com/office/drawing/2014/main" id="{D89BA3FF-53EE-F1D2-67F4-C5A922362B3C}"/>
              </a:ext>
            </a:extLst>
          </p:cNvPr>
          <p:cNvSpPr/>
          <p:nvPr/>
        </p:nvSpPr>
        <p:spPr>
          <a:xfrm>
            <a:off x="8292860" y="530733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15EEF775-7771-832D-0DC9-4BC141531072}"/>
              </a:ext>
            </a:extLst>
          </p:cNvPr>
          <p:cNvCxnSpPr>
            <a:stCxn id="7" idx="2"/>
            <a:endCxn id="6" idx="2"/>
          </p:cNvCxnSpPr>
          <p:nvPr/>
        </p:nvCxnSpPr>
        <p:spPr>
          <a:xfrm rot="10800000" flipV="1">
            <a:off x="7070451" y="1093463"/>
            <a:ext cx="1435195" cy="1482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E86BF04C-880F-E6C6-4FAA-AFF147CBA167}"/>
              </a:ext>
            </a:extLst>
          </p:cNvPr>
          <p:cNvCxnSpPr>
            <a:stCxn id="8" idx="2"/>
            <a:endCxn id="6" idx="2"/>
          </p:cNvCxnSpPr>
          <p:nvPr/>
        </p:nvCxnSpPr>
        <p:spPr>
          <a:xfrm rot="10800000" flipV="1">
            <a:off x="7070451" y="2543355"/>
            <a:ext cx="1587595" cy="32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00A3CA86-DD9B-19E7-C972-FA8C8EF35AA9}"/>
              </a:ext>
            </a:extLst>
          </p:cNvPr>
          <p:cNvCxnSpPr>
            <a:stCxn id="9" idx="2"/>
            <a:endCxn id="6" idx="2"/>
          </p:cNvCxnSpPr>
          <p:nvPr/>
        </p:nvCxnSpPr>
        <p:spPr>
          <a:xfrm rot="10800000">
            <a:off x="7070451" y="2575552"/>
            <a:ext cx="1587595" cy="1417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F7D7C151-05FF-CDFD-9660-EDA462A7E1E8}"/>
              </a:ext>
            </a:extLst>
          </p:cNvPr>
          <p:cNvCxnSpPr>
            <a:stCxn id="10" idx="2"/>
            <a:endCxn id="6" idx="2"/>
          </p:cNvCxnSpPr>
          <p:nvPr/>
        </p:nvCxnSpPr>
        <p:spPr>
          <a:xfrm rot="10800000">
            <a:off x="7070450" y="2575552"/>
            <a:ext cx="1222410" cy="3188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C4EB949-7F3A-59E0-95A2-F4B4FCCDB24A}"/>
              </a:ext>
            </a:extLst>
          </p:cNvPr>
          <p:cNvSpPr txBox="1"/>
          <p:nvPr/>
        </p:nvSpPr>
        <p:spPr>
          <a:xfrm>
            <a:off x="3157268" y="2218689"/>
            <a:ext cx="179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75B4952-2C84-C175-57A6-19EF10E48688}"/>
              </a:ext>
            </a:extLst>
          </p:cNvPr>
          <p:cNvSpPr txBox="1"/>
          <p:nvPr/>
        </p:nvSpPr>
        <p:spPr>
          <a:xfrm>
            <a:off x="2440840" y="4752198"/>
            <a:ext cx="179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8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FBA073E-113B-EFC7-7F53-75804715BEA8}"/>
              </a:ext>
            </a:extLst>
          </p:cNvPr>
          <p:cNvCxnSpPr/>
          <p:nvPr/>
        </p:nvCxnSpPr>
        <p:spPr>
          <a:xfrm>
            <a:off x="1708030" y="1293962"/>
            <a:ext cx="7944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F2AEDEE3-228E-A4CB-EC34-4DC1054AE9BC}"/>
              </a:ext>
            </a:extLst>
          </p:cNvPr>
          <p:cNvSpPr txBox="1"/>
          <p:nvPr/>
        </p:nvSpPr>
        <p:spPr>
          <a:xfrm>
            <a:off x="4129178" y="924630"/>
            <a:ext cx="196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  <a:endParaRPr lang="es-CO" dirty="0"/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FEE3AF2B-79CE-6C6A-34B0-8A2CFA42B298}"/>
              </a:ext>
            </a:extLst>
          </p:cNvPr>
          <p:cNvCxnSpPr>
            <a:endCxn id="6" idx="2"/>
          </p:cNvCxnSpPr>
          <p:nvPr/>
        </p:nvCxnSpPr>
        <p:spPr>
          <a:xfrm flipV="1">
            <a:off x="1199072" y="1293962"/>
            <a:ext cx="3913517" cy="2277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ímbolo &quot;No permitido&quot; 8">
            <a:extLst>
              <a:ext uri="{FF2B5EF4-FFF2-40B4-BE49-F238E27FC236}">
                <a16:creationId xmlns:a16="http://schemas.microsoft.com/office/drawing/2014/main" id="{2F0276C3-A3F1-0B30-E469-62787589F9F8}"/>
              </a:ext>
            </a:extLst>
          </p:cNvPr>
          <p:cNvSpPr/>
          <p:nvPr/>
        </p:nvSpPr>
        <p:spPr>
          <a:xfrm>
            <a:off x="4779034" y="2329132"/>
            <a:ext cx="707366" cy="672860"/>
          </a:xfrm>
          <a:prstGeom prst="noSmoking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F905BF3-F004-BCEA-A17B-DF1C318BBC69}"/>
              </a:ext>
            </a:extLst>
          </p:cNvPr>
          <p:cNvCxnSpPr/>
          <p:nvPr/>
        </p:nvCxnSpPr>
        <p:spPr>
          <a:xfrm>
            <a:off x="1199072" y="4606506"/>
            <a:ext cx="6280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944C73-7C71-21BA-B440-5C0959272901}"/>
              </a:ext>
            </a:extLst>
          </p:cNvPr>
          <p:cNvSpPr txBox="1"/>
          <p:nvPr/>
        </p:nvSpPr>
        <p:spPr>
          <a:xfrm>
            <a:off x="3713672" y="4237173"/>
            <a:ext cx="196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  <a:endParaRPr lang="es-CO" dirty="0"/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7A4E9C88-0943-8FB1-0763-C6B7D2413EB6}"/>
              </a:ext>
            </a:extLst>
          </p:cNvPr>
          <p:cNvCxnSpPr/>
          <p:nvPr/>
        </p:nvCxnSpPr>
        <p:spPr>
          <a:xfrm rot="5400000" flipH="1" flipV="1">
            <a:off x="6909759" y="1863306"/>
            <a:ext cx="3312543" cy="21738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38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4C2ACA2-E106-CA02-787A-D79A4E585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29780"/>
              </p:ext>
            </p:extLst>
          </p:nvPr>
        </p:nvGraphicFramePr>
        <p:xfrm>
          <a:off x="341222" y="711039"/>
          <a:ext cx="2134560" cy="260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640">
                  <a:extLst>
                    <a:ext uri="{9D8B030D-6E8A-4147-A177-3AD203B41FA5}">
                      <a16:colId xmlns:a16="http://schemas.microsoft.com/office/drawing/2014/main" val="333063217"/>
                    </a:ext>
                  </a:extLst>
                </a:gridCol>
                <a:gridCol w="533640">
                  <a:extLst>
                    <a:ext uri="{9D8B030D-6E8A-4147-A177-3AD203B41FA5}">
                      <a16:colId xmlns:a16="http://schemas.microsoft.com/office/drawing/2014/main" val="3462697762"/>
                    </a:ext>
                  </a:extLst>
                </a:gridCol>
                <a:gridCol w="533640">
                  <a:extLst>
                    <a:ext uri="{9D8B030D-6E8A-4147-A177-3AD203B41FA5}">
                      <a16:colId xmlns:a16="http://schemas.microsoft.com/office/drawing/2014/main" val="3485560915"/>
                    </a:ext>
                  </a:extLst>
                </a:gridCol>
                <a:gridCol w="533640">
                  <a:extLst>
                    <a:ext uri="{9D8B030D-6E8A-4147-A177-3AD203B41FA5}">
                      <a16:colId xmlns:a16="http://schemas.microsoft.com/office/drawing/2014/main" val="673033031"/>
                    </a:ext>
                  </a:extLst>
                </a:gridCol>
              </a:tblGrid>
              <a:tr h="6503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09024"/>
                  </a:ext>
                </a:extLst>
              </a:tr>
              <a:tr h="6503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56259"/>
                  </a:ext>
                </a:extLst>
              </a:tr>
              <a:tr h="6503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32368"/>
                  </a:ext>
                </a:extLst>
              </a:tr>
              <a:tr h="6503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38096"/>
                  </a:ext>
                </a:extLst>
              </a:tr>
            </a:tbl>
          </a:graphicData>
        </a:graphic>
      </p:graphicFrame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2CFE1B90-DEF4-4FD4-936B-125269735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057245"/>
              </p:ext>
            </p:extLst>
          </p:nvPr>
        </p:nvGraphicFramePr>
        <p:xfrm>
          <a:off x="4261447" y="711038"/>
          <a:ext cx="2134560" cy="271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80">
                  <a:extLst>
                    <a:ext uri="{9D8B030D-6E8A-4147-A177-3AD203B41FA5}">
                      <a16:colId xmlns:a16="http://schemas.microsoft.com/office/drawing/2014/main" val="2450919717"/>
                    </a:ext>
                  </a:extLst>
                </a:gridCol>
                <a:gridCol w="1067280">
                  <a:extLst>
                    <a:ext uri="{9D8B030D-6E8A-4147-A177-3AD203B41FA5}">
                      <a16:colId xmlns:a16="http://schemas.microsoft.com/office/drawing/2014/main" val="2023914010"/>
                    </a:ext>
                  </a:extLst>
                </a:gridCol>
              </a:tblGrid>
              <a:tr h="543592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633411"/>
                  </a:ext>
                </a:extLst>
              </a:tr>
              <a:tr h="543592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31651"/>
                  </a:ext>
                </a:extLst>
              </a:tr>
              <a:tr h="543592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220157"/>
                  </a:ext>
                </a:extLst>
              </a:tr>
              <a:tr h="543592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95479"/>
                  </a:ext>
                </a:extLst>
              </a:tr>
              <a:tr h="543592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19087"/>
                  </a:ext>
                </a:extLst>
              </a:tr>
            </a:tbl>
          </a:graphicData>
        </a:graphic>
      </p:graphicFrame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097EEC3E-A6BB-6888-6B20-301E85BA0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0053"/>
              </p:ext>
            </p:extLst>
          </p:nvPr>
        </p:nvGraphicFramePr>
        <p:xfrm>
          <a:off x="1408502" y="4460238"/>
          <a:ext cx="42566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443">
                  <a:extLst>
                    <a:ext uri="{9D8B030D-6E8A-4147-A177-3AD203B41FA5}">
                      <a16:colId xmlns:a16="http://schemas.microsoft.com/office/drawing/2014/main" val="2899199306"/>
                    </a:ext>
                  </a:extLst>
                </a:gridCol>
                <a:gridCol w="709443">
                  <a:extLst>
                    <a:ext uri="{9D8B030D-6E8A-4147-A177-3AD203B41FA5}">
                      <a16:colId xmlns:a16="http://schemas.microsoft.com/office/drawing/2014/main" val="2572395927"/>
                    </a:ext>
                  </a:extLst>
                </a:gridCol>
                <a:gridCol w="709443">
                  <a:extLst>
                    <a:ext uri="{9D8B030D-6E8A-4147-A177-3AD203B41FA5}">
                      <a16:colId xmlns:a16="http://schemas.microsoft.com/office/drawing/2014/main" val="1504015784"/>
                    </a:ext>
                  </a:extLst>
                </a:gridCol>
                <a:gridCol w="709443">
                  <a:extLst>
                    <a:ext uri="{9D8B030D-6E8A-4147-A177-3AD203B41FA5}">
                      <a16:colId xmlns:a16="http://schemas.microsoft.com/office/drawing/2014/main" val="3393469660"/>
                    </a:ext>
                  </a:extLst>
                </a:gridCol>
                <a:gridCol w="709443">
                  <a:extLst>
                    <a:ext uri="{9D8B030D-6E8A-4147-A177-3AD203B41FA5}">
                      <a16:colId xmlns:a16="http://schemas.microsoft.com/office/drawing/2014/main" val="1046676405"/>
                    </a:ext>
                  </a:extLst>
                </a:gridCol>
                <a:gridCol w="709443">
                  <a:extLst>
                    <a:ext uri="{9D8B030D-6E8A-4147-A177-3AD203B41FA5}">
                      <a16:colId xmlns:a16="http://schemas.microsoft.com/office/drawing/2014/main" val="414609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6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7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8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14638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302F501-469F-B2B5-8EB3-A7FC4F28C102}"/>
              </a:ext>
            </a:extLst>
          </p:cNvPr>
          <p:cNvSpPr txBox="1"/>
          <p:nvPr/>
        </p:nvSpPr>
        <p:spPr>
          <a:xfrm>
            <a:off x="2708694" y="1827125"/>
            <a:ext cx="131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Inner join</a:t>
            </a:r>
            <a:endParaRPr lang="es-CO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C1677DE-9F0E-23B8-A081-B78D01EC221F}"/>
              </a:ext>
            </a:extLst>
          </p:cNvPr>
          <p:cNvCxnSpPr>
            <a:endCxn id="8" idx="0"/>
          </p:cNvCxnSpPr>
          <p:nvPr/>
        </p:nvCxnSpPr>
        <p:spPr>
          <a:xfrm flipH="1">
            <a:off x="3536831" y="3428998"/>
            <a:ext cx="1791896" cy="103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B9E7DB1-A6B4-CE3B-EF1D-088C6E0AED73}"/>
              </a:ext>
            </a:extLst>
          </p:cNvPr>
          <p:cNvCxnSpPr>
            <a:endCxn id="8" idx="0"/>
          </p:cNvCxnSpPr>
          <p:nvPr/>
        </p:nvCxnSpPr>
        <p:spPr>
          <a:xfrm>
            <a:off x="1408502" y="3312543"/>
            <a:ext cx="2128329" cy="114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955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75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campos lozano</dc:creator>
  <cp:lastModifiedBy>Jonathan campos lozano</cp:lastModifiedBy>
  <cp:revision>3</cp:revision>
  <dcterms:created xsi:type="dcterms:W3CDTF">2022-11-12T19:14:05Z</dcterms:created>
  <dcterms:modified xsi:type="dcterms:W3CDTF">2022-11-12T21:38:36Z</dcterms:modified>
</cp:coreProperties>
</file>