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51CF9-BCE8-4C16-A159-70BC228D7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EABC0D-7794-4777-9DFA-25D6126B7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C8666F-1C35-4B89-BAE1-F56BC9FC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0C0D-25EB-4C0A-B5B5-FB51CFBCBA91}" type="datetimeFigureOut">
              <a:rPr lang="es-CO" smtClean="0"/>
              <a:t>20/03/2021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099F32-7495-4369-B6A2-CDD668F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63D287-CB90-4150-B962-DB78DC88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371D-2B56-4B0E-81D8-3669755971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750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A36C6-4BF9-4B50-8B49-B02CFADF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829348-A0AB-4D12-B535-ACA4852C9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F61410-92E4-4694-9A61-1C82FA5E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0C0D-25EB-4C0A-B5B5-FB51CFBCBA91}" type="datetimeFigureOut">
              <a:rPr lang="es-CO" smtClean="0"/>
              <a:t>20/03/2021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C2839D-4BF4-420D-A5C4-DF54BC89C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3DEF4E-57E1-4849-B347-DB475AE3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371D-2B56-4B0E-81D8-3669755971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429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C8C0A0-A33A-4D40-81B2-AED7F6786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E96333-EA49-4DAE-9AD6-2B93CBFAA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F84C5D-6F06-4EEB-BD8A-9733F37D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0C0D-25EB-4C0A-B5B5-FB51CFBCBA91}" type="datetimeFigureOut">
              <a:rPr lang="es-CO" smtClean="0"/>
              <a:t>20/03/2021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9FD329-555A-49D4-9036-1B8F197A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F7D17E-6721-4CFB-B4CA-D22862EA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371D-2B56-4B0E-81D8-3669755971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830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969B4-54BA-4B19-8B91-E2032C349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24A227-2F23-4B25-A795-BF16C2BEB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9F0EDA-7914-43C7-97FF-8930DF0A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0C0D-25EB-4C0A-B5B5-FB51CFBCBA91}" type="datetimeFigureOut">
              <a:rPr lang="es-CO" smtClean="0"/>
              <a:t>20/03/2021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89F389-1DD2-4707-AF6A-296E2D88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38AA19-8C4E-410B-9E6A-2AF4B2C1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371D-2B56-4B0E-81D8-3669755971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093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374C3-0D94-436E-B75B-B73699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DF9C37-4A47-4753-8EC7-E5105ED01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5D9C23-52F2-49BB-8127-45A3300A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0C0D-25EB-4C0A-B5B5-FB51CFBCBA91}" type="datetimeFigureOut">
              <a:rPr lang="es-CO" smtClean="0"/>
              <a:t>20/03/2021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C690A0-FD6E-45A4-8FF7-3528AC8E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8F39C5-10A4-4912-91E7-1561058E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371D-2B56-4B0E-81D8-3669755971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285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567FC-9468-4D6D-81A7-B71702EC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573E40-8C8B-4BEE-8E1E-88458B923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33A8C7-20B8-458D-BAD5-BC074F38F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07B8BE-0D3A-4245-8902-B262495F5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0C0D-25EB-4C0A-B5B5-FB51CFBCBA91}" type="datetimeFigureOut">
              <a:rPr lang="es-CO" smtClean="0"/>
              <a:t>20/03/2021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6C18FD-D58C-465F-A330-BCBD1A83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6C750D-DB4A-4446-8CD8-6041926D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371D-2B56-4B0E-81D8-3669755971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673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25CA2-F288-4BCB-A534-36296E434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331CC0-1A46-4BE1-83F3-8DCDFBAE2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50DEA6-402C-426A-9379-63EDED49A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C8618C-4C1C-4F77-BE85-BB500D6BB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434BA49-B325-4D77-9D80-DEBABC3C3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D7356FA-49BD-4181-8CC3-B3A7E66E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0C0D-25EB-4C0A-B5B5-FB51CFBCBA91}" type="datetimeFigureOut">
              <a:rPr lang="es-CO" smtClean="0"/>
              <a:t>20/03/2021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4649AC7-F8B4-4B57-BF16-154D1927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FFE6F94-2B02-4FC0-AE8F-A210C80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371D-2B56-4B0E-81D8-3669755971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789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B637B-D22A-4F01-91FC-985BC90D9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3884416-FB1A-4653-AA32-B98293E50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0C0D-25EB-4C0A-B5B5-FB51CFBCBA91}" type="datetimeFigureOut">
              <a:rPr lang="es-CO" smtClean="0"/>
              <a:t>20/03/2021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A682595-4066-4A59-A022-26569FFA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FB65F2-90CB-41A3-B99A-360FA384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371D-2B56-4B0E-81D8-3669755971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709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0633BF-458F-431E-9FC1-CD016E9F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0C0D-25EB-4C0A-B5B5-FB51CFBCBA91}" type="datetimeFigureOut">
              <a:rPr lang="es-CO" smtClean="0"/>
              <a:t>20/03/2021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EACD9A-009D-429E-9392-FD08ECE3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212A98-C248-48D0-A08B-508EE65E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371D-2B56-4B0E-81D8-3669755971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404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FCBBA-1178-4D7B-84E3-A213E922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038BED-2685-420B-975D-308EB8529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241070-26D5-4CF8-A4E1-D3DA7B42A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10B578-77FD-4FB9-9B6A-04B30A67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0C0D-25EB-4C0A-B5B5-FB51CFBCBA91}" type="datetimeFigureOut">
              <a:rPr lang="es-CO" smtClean="0"/>
              <a:t>20/03/2021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8409B0-748D-4C1D-B03F-33BEFDC59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F37290-B019-43AC-A93F-7A0BEE7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371D-2B56-4B0E-81D8-3669755971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200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19954-6E53-4D3A-94AB-CE9CB948E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F357B77-3290-484D-9BDA-9690E4FFE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4A09FE-A6CE-4919-826E-E5F660377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13FF41-C710-4D0C-97E7-4E8F4BB85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0C0D-25EB-4C0A-B5B5-FB51CFBCBA91}" type="datetimeFigureOut">
              <a:rPr lang="es-CO" smtClean="0"/>
              <a:t>20/03/2021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A8A372-EB95-4FF2-A1D3-350967FE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BC5AF2-5717-4EFC-A5B2-D16441FF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371D-2B56-4B0E-81D8-3669755971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710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0B1D72-8C4D-494E-AE94-9522B7EC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D66F72-CD1E-48AC-9F9A-215D0DEFC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E7205D-8D60-4D6A-993F-3B137F61D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A0C0D-25EB-4C0A-B5B5-FB51CFBCBA91}" type="datetimeFigureOut">
              <a:rPr lang="es-CO" smtClean="0"/>
              <a:t>20/03/2021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DB130E-73BB-47DE-8AF7-56DE240A6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C14285-E619-41BE-AAB2-28BFF85B6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9371D-2B56-4B0E-81D8-3669755971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083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E3683FA-FA6D-4841-8728-0D2F5F93AA73}"/>
              </a:ext>
            </a:extLst>
          </p:cNvPr>
          <p:cNvSpPr/>
          <p:nvPr/>
        </p:nvSpPr>
        <p:spPr>
          <a:xfrm>
            <a:off x="704675" y="553673"/>
            <a:ext cx="2239861" cy="671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Hoja 1,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2FC900-3361-4471-8043-CF38234E4E04}"/>
              </a:ext>
            </a:extLst>
          </p:cNvPr>
          <p:cNvSpPr txBox="1"/>
          <p:nvPr/>
        </p:nvSpPr>
        <p:spPr>
          <a:xfrm>
            <a:off x="570451" y="1325352"/>
            <a:ext cx="283547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Nombre: Jonathan Campos</a:t>
            </a:r>
          </a:p>
          <a:p>
            <a:r>
              <a:rPr lang="es-ES" dirty="0"/>
              <a:t>Cel: 3112479989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320878-BA4A-4EFF-90B2-87D8CF392E45}"/>
              </a:ext>
            </a:extLst>
          </p:cNvPr>
          <p:cNvSpPr txBox="1"/>
          <p:nvPr/>
        </p:nvSpPr>
        <p:spPr>
          <a:xfrm>
            <a:off x="872454" y="1971683"/>
            <a:ext cx="190430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Sin experiencia </a:t>
            </a:r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5D435F8-C0FE-47E0-AA46-82E224121392}"/>
              </a:ext>
            </a:extLst>
          </p:cNvPr>
          <p:cNvSpPr/>
          <p:nvPr/>
        </p:nvSpPr>
        <p:spPr>
          <a:xfrm>
            <a:off x="3650609" y="654232"/>
            <a:ext cx="2239861" cy="671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Hoja 2,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0E5EFD3-FEF7-45EE-8275-0E462B38646E}"/>
              </a:ext>
            </a:extLst>
          </p:cNvPr>
          <p:cNvSpPr txBox="1"/>
          <p:nvPr/>
        </p:nvSpPr>
        <p:spPr>
          <a:xfrm>
            <a:off x="3650609" y="1875777"/>
            <a:ext cx="190430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Trabajo 1,:</a:t>
            </a:r>
          </a:p>
          <a:p>
            <a:r>
              <a:rPr lang="es-CO" dirty="0"/>
              <a:t>	logros</a:t>
            </a:r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219D97ED-6C41-4A62-9FFF-36C286C5D988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944536" y="889233"/>
            <a:ext cx="706073" cy="10055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C28E9ED-B35C-4E5E-A0C0-D5F01C6EFCD7}"/>
              </a:ext>
            </a:extLst>
          </p:cNvPr>
          <p:cNvSpPr/>
          <p:nvPr/>
        </p:nvSpPr>
        <p:spPr>
          <a:xfrm>
            <a:off x="6301532" y="994824"/>
            <a:ext cx="2239861" cy="671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Hoja 3,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1B4BFE2-7419-439D-A4E3-9F164982DFAD}"/>
              </a:ext>
            </a:extLst>
          </p:cNvPr>
          <p:cNvSpPr txBox="1"/>
          <p:nvPr/>
        </p:nvSpPr>
        <p:spPr>
          <a:xfrm>
            <a:off x="6428764" y="1971683"/>
            <a:ext cx="190430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Estudios 1,:</a:t>
            </a:r>
          </a:p>
          <a:p>
            <a:r>
              <a:rPr lang="es-CO" dirty="0"/>
              <a:t>	logros</a:t>
            </a: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697FDFEF-073C-4795-981D-B59BE60F557C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5890470" y="989792"/>
            <a:ext cx="411062" cy="34059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8D24E30-0940-4979-946B-16E66A349777}"/>
              </a:ext>
            </a:extLst>
          </p:cNvPr>
          <p:cNvSpPr/>
          <p:nvPr/>
        </p:nvSpPr>
        <p:spPr>
          <a:xfrm>
            <a:off x="6260983" y="3076793"/>
            <a:ext cx="2239861" cy="671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Hoja 3 con HOSAS ,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A80CE4A-68D7-4111-82E1-0A7E6C864062}"/>
              </a:ext>
            </a:extLst>
          </p:cNvPr>
          <p:cNvSpPr/>
          <p:nvPr/>
        </p:nvSpPr>
        <p:spPr>
          <a:xfrm>
            <a:off x="6265181" y="4313621"/>
            <a:ext cx="2239861" cy="671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Hoja 3 ISO 19001,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431162C-3927-4604-8113-44CC0177E236}"/>
              </a:ext>
            </a:extLst>
          </p:cNvPr>
          <p:cNvSpPr/>
          <p:nvPr/>
        </p:nvSpPr>
        <p:spPr>
          <a:xfrm>
            <a:off x="6260981" y="5527616"/>
            <a:ext cx="2239861" cy="671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Hoja 3 ISO 2700,</a:t>
            </a:r>
          </a:p>
        </p:txBody>
      </p: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0DC1B633-3A10-4838-A422-C8D484001B56}"/>
              </a:ext>
            </a:extLst>
          </p:cNvPr>
          <p:cNvCxnSpPr>
            <a:stCxn id="8" idx="3"/>
            <a:endCxn id="21" idx="1"/>
          </p:cNvCxnSpPr>
          <p:nvPr/>
        </p:nvCxnSpPr>
        <p:spPr>
          <a:xfrm>
            <a:off x="5890470" y="989792"/>
            <a:ext cx="370513" cy="2422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D25B959A-1E7C-4384-B5CF-35D17DE0D203}"/>
              </a:ext>
            </a:extLst>
          </p:cNvPr>
          <p:cNvCxnSpPr>
            <a:stCxn id="8" idx="3"/>
            <a:endCxn id="22" idx="1"/>
          </p:cNvCxnSpPr>
          <p:nvPr/>
        </p:nvCxnSpPr>
        <p:spPr>
          <a:xfrm>
            <a:off x="5890470" y="989792"/>
            <a:ext cx="374711" cy="3659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2DFF45D1-7B94-4C34-89D2-8425CDAB3DC4}"/>
              </a:ext>
            </a:extLst>
          </p:cNvPr>
          <p:cNvCxnSpPr>
            <a:stCxn id="8" idx="3"/>
            <a:endCxn id="23" idx="1"/>
          </p:cNvCxnSpPr>
          <p:nvPr/>
        </p:nvCxnSpPr>
        <p:spPr>
          <a:xfrm>
            <a:off x="5890470" y="989792"/>
            <a:ext cx="370511" cy="48733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>
            <a:extLst>
              <a:ext uri="{FF2B5EF4-FFF2-40B4-BE49-F238E27FC236}">
                <a16:creationId xmlns:a16="http://schemas.microsoft.com/office/drawing/2014/main" id="{B1C8779D-FBC9-4D94-8CA9-4B6B1905A42D}"/>
              </a:ext>
            </a:extLst>
          </p:cNvPr>
          <p:cNvSpPr/>
          <p:nvPr/>
        </p:nvSpPr>
        <p:spPr>
          <a:xfrm>
            <a:off x="9608192" y="2522108"/>
            <a:ext cx="2239861" cy="671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Hoja 4,</a:t>
            </a:r>
          </a:p>
        </p:txBody>
      </p: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5231C585-8C6E-4A5B-8CE3-AF3821BFEFC3}"/>
              </a:ext>
            </a:extLst>
          </p:cNvPr>
          <p:cNvCxnSpPr>
            <a:stCxn id="23" idx="3"/>
            <a:endCxn id="37" idx="1"/>
          </p:cNvCxnSpPr>
          <p:nvPr/>
        </p:nvCxnSpPr>
        <p:spPr>
          <a:xfrm flipV="1">
            <a:off x="8500842" y="2857668"/>
            <a:ext cx="1107350" cy="30055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57FEC9F5-E335-4FF9-A943-529B2ACB5FFA}"/>
              </a:ext>
            </a:extLst>
          </p:cNvPr>
          <p:cNvCxnSpPr>
            <a:stCxn id="22" idx="3"/>
            <a:endCxn id="37" idx="1"/>
          </p:cNvCxnSpPr>
          <p:nvPr/>
        </p:nvCxnSpPr>
        <p:spPr>
          <a:xfrm flipV="1">
            <a:off x="8505042" y="2857668"/>
            <a:ext cx="1103150" cy="17915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60B6AF39-1DDD-4D3E-BEEA-03B01040A4E3}"/>
              </a:ext>
            </a:extLst>
          </p:cNvPr>
          <p:cNvCxnSpPr>
            <a:stCxn id="21" idx="3"/>
            <a:endCxn id="37" idx="1"/>
          </p:cNvCxnSpPr>
          <p:nvPr/>
        </p:nvCxnSpPr>
        <p:spPr>
          <a:xfrm flipV="1">
            <a:off x="8500844" y="2857668"/>
            <a:ext cx="1107348" cy="554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97EEDE1C-ADE9-4843-AADA-04173C467729}"/>
              </a:ext>
            </a:extLst>
          </p:cNvPr>
          <p:cNvCxnSpPr>
            <a:stCxn id="14" idx="3"/>
            <a:endCxn id="37" idx="1"/>
          </p:cNvCxnSpPr>
          <p:nvPr/>
        </p:nvCxnSpPr>
        <p:spPr>
          <a:xfrm>
            <a:off x="8541393" y="1330384"/>
            <a:ext cx="1066799" cy="15272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3ABB6D27-46D5-4889-8EFB-22B74E5B6749}"/>
              </a:ext>
            </a:extLst>
          </p:cNvPr>
          <p:cNvCxnSpPr>
            <a:stCxn id="4" idx="0"/>
            <a:endCxn id="8" idx="0"/>
          </p:cNvCxnSpPr>
          <p:nvPr/>
        </p:nvCxnSpPr>
        <p:spPr>
          <a:xfrm rot="16200000" flipH="1">
            <a:off x="3247293" y="-869015"/>
            <a:ext cx="100559" cy="2945934"/>
          </a:xfrm>
          <a:prstGeom prst="bentConnector3">
            <a:avLst>
              <a:gd name="adj1" fmla="val -2273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569ABAF7-187F-4E9A-9337-1BD3B9CBD1B2}"/>
              </a:ext>
            </a:extLst>
          </p:cNvPr>
          <p:cNvSpPr txBox="1"/>
          <p:nvPr/>
        </p:nvSpPr>
        <p:spPr>
          <a:xfrm>
            <a:off x="2697059" y="24896"/>
            <a:ext cx="223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COMMIT</a:t>
            </a:r>
            <a:endParaRPr lang="es-CO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C059E93B-F9E3-44FE-B0D5-7572616B9E01}"/>
              </a:ext>
            </a:extLst>
          </p:cNvPr>
          <p:cNvSpPr txBox="1"/>
          <p:nvPr/>
        </p:nvSpPr>
        <p:spPr>
          <a:xfrm>
            <a:off x="9141202" y="1204468"/>
            <a:ext cx="223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MASTER</a:t>
            </a:r>
            <a:endParaRPr lang="es-CO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ED83D5D6-2150-4316-8E5A-F1FCEB19A479}"/>
              </a:ext>
            </a:extLst>
          </p:cNvPr>
          <p:cNvSpPr txBox="1"/>
          <p:nvPr/>
        </p:nvSpPr>
        <p:spPr>
          <a:xfrm>
            <a:off x="10182835" y="3241818"/>
            <a:ext cx="223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HEAD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1217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897D725-A084-441D-989A-6CF362010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024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49</Words>
  <Application>Microsoft Office PowerPoint</Application>
  <PresentationFormat>Panorámica</PresentationFormat>
  <Paragraphs>17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Jonathan campos lozano</dc:creator>
  <cp:lastModifiedBy>Jonathan campos lozano</cp:lastModifiedBy>
  <cp:revision>3</cp:revision>
  <dcterms:created xsi:type="dcterms:W3CDTF">2021-03-20T16:48:04Z</dcterms:created>
  <dcterms:modified xsi:type="dcterms:W3CDTF">2021-03-20T17:09:57Z</dcterms:modified>
</cp:coreProperties>
</file>