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8D71-3EAA-4E49-9D51-BD64B3883CF9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D456-8B5A-4467-A5C9-F625E37B62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53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8D71-3EAA-4E49-9D51-BD64B3883CF9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D456-8B5A-4467-A5C9-F625E37B62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82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8D71-3EAA-4E49-9D51-BD64B3883CF9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D456-8B5A-4467-A5C9-F625E37B62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45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8D71-3EAA-4E49-9D51-BD64B3883CF9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D456-8B5A-4467-A5C9-F625E37B62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09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8D71-3EAA-4E49-9D51-BD64B3883CF9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D456-8B5A-4467-A5C9-F625E37B62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78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8D71-3EAA-4E49-9D51-BD64B3883CF9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D456-8B5A-4467-A5C9-F625E37B62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02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8D71-3EAA-4E49-9D51-BD64B3883CF9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D456-8B5A-4467-A5C9-F625E37B62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84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8D71-3EAA-4E49-9D51-BD64B3883CF9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D456-8B5A-4467-A5C9-F625E37B62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80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8D71-3EAA-4E49-9D51-BD64B3883CF9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D456-8B5A-4467-A5C9-F625E37B62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6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8D71-3EAA-4E49-9D51-BD64B3883CF9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D456-8B5A-4467-A5C9-F625E37B62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9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8D71-3EAA-4E49-9D51-BD64B3883CF9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D456-8B5A-4467-A5C9-F625E37B62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99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C8D71-3EAA-4E49-9D51-BD64B3883CF9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BD456-8B5A-4467-A5C9-F625E37B62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84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044700" y="330200"/>
            <a:ext cx="852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 smtClean="0"/>
              <a:t>Cuenta Correo – Prueba IOT </a:t>
            </a:r>
            <a:endParaRPr lang="en-US" sz="48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21595" t="18055" r="26867" b="11980"/>
          <a:stretch/>
        </p:blipFill>
        <p:spPr>
          <a:xfrm>
            <a:off x="1143000" y="1282699"/>
            <a:ext cx="6972300" cy="532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698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044700" y="330200"/>
            <a:ext cx="852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 smtClean="0"/>
              <a:t>Cuenta Correo – Ubidots </a:t>
            </a:r>
            <a:endParaRPr lang="en-US" sz="48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1161197"/>
            <a:ext cx="10766425" cy="605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809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044700" y="330200"/>
            <a:ext cx="852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 smtClean="0"/>
              <a:t>Cuenta Correo – Ubidots </a:t>
            </a:r>
            <a:endParaRPr lang="en-US" sz="48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8795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13</Words>
  <Application>Microsoft Office PowerPoint</Application>
  <PresentationFormat>Panorámica</PresentationFormat>
  <Paragraphs>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vargas.indisolution@gmail.com</dc:creator>
  <cp:lastModifiedBy>vargas.indisolution@gmail.com</cp:lastModifiedBy>
  <cp:revision>5</cp:revision>
  <dcterms:created xsi:type="dcterms:W3CDTF">2022-04-18T00:04:40Z</dcterms:created>
  <dcterms:modified xsi:type="dcterms:W3CDTF">2022-04-18T06:01:34Z</dcterms:modified>
</cp:coreProperties>
</file>